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29.svg"/><Relationship Id="rId2" Type="http://schemas.openxmlformats.org/officeDocument/2006/relationships/image" Target="../media/image21.svg"/><Relationship Id="rId16" Type="http://schemas.openxmlformats.org/officeDocument/2006/relationships/image" Target="../media/image18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29.svg"/><Relationship Id="rId2" Type="http://schemas.openxmlformats.org/officeDocument/2006/relationships/image" Target="../media/image21.svg"/><Relationship Id="rId16" Type="http://schemas.openxmlformats.org/officeDocument/2006/relationships/image" Target="../media/image18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27459-3E59-48FC-BBE9-B44600F10D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482539C-3F6F-4E04-B4FD-957C2ED67959}">
      <dgm:prSet custT="1"/>
      <dgm:spPr/>
      <dgm:t>
        <a:bodyPr/>
        <a:lstStyle/>
        <a:p>
          <a:pPr>
            <a:defRPr cap="all"/>
          </a:pPr>
          <a:r>
            <a:rPr lang="en-US" sz="1600" dirty="0"/>
            <a:t>• AWS S3 (Simple Storage Service) provides cloud storage</a:t>
          </a:r>
          <a:r>
            <a:rPr lang="en-US" sz="1200" dirty="0"/>
            <a:t>.</a:t>
          </a:r>
        </a:p>
      </dgm:t>
    </dgm:pt>
    <dgm:pt modelId="{D85553BC-A06E-412B-8BE9-685F34BADFFE}" type="parTrans" cxnId="{D2C4B8D5-78ED-43A4-99CD-0C1F80F2F034}">
      <dgm:prSet/>
      <dgm:spPr/>
      <dgm:t>
        <a:bodyPr/>
        <a:lstStyle/>
        <a:p>
          <a:endParaRPr lang="en-US"/>
        </a:p>
      </dgm:t>
    </dgm:pt>
    <dgm:pt modelId="{2E4F2869-FBD9-4A2C-8D91-501669C31704}" type="sibTrans" cxnId="{D2C4B8D5-78ED-43A4-99CD-0C1F80F2F034}">
      <dgm:prSet/>
      <dgm:spPr/>
      <dgm:t>
        <a:bodyPr/>
        <a:lstStyle/>
        <a:p>
          <a:endParaRPr lang="en-US"/>
        </a:p>
      </dgm:t>
    </dgm:pt>
    <dgm:pt modelId="{A721B0D2-A985-4CD0-87E5-7EC67E113049}">
      <dgm:prSet custT="1"/>
      <dgm:spPr/>
      <dgm:t>
        <a:bodyPr/>
        <a:lstStyle/>
        <a:p>
          <a:pPr>
            <a:defRPr cap="all"/>
          </a:pPr>
          <a:r>
            <a:rPr lang="en-US" sz="1600" dirty="0"/>
            <a:t>• Supports hosting static websites using HTML, CSS, and JS.</a:t>
          </a:r>
        </a:p>
      </dgm:t>
    </dgm:pt>
    <dgm:pt modelId="{33042476-639B-484D-8AA3-5D693EEA02D4}" type="parTrans" cxnId="{F9D27C2C-DCF5-45EC-BD78-522D6A23343C}">
      <dgm:prSet/>
      <dgm:spPr/>
      <dgm:t>
        <a:bodyPr/>
        <a:lstStyle/>
        <a:p>
          <a:endParaRPr lang="en-US"/>
        </a:p>
      </dgm:t>
    </dgm:pt>
    <dgm:pt modelId="{2EF939F0-99A0-4D1A-BA7A-1743CAE4CAAD}" type="sibTrans" cxnId="{F9D27C2C-DCF5-45EC-BD78-522D6A23343C}">
      <dgm:prSet/>
      <dgm:spPr/>
      <dgm:t>
        <a:bodyPr/>
        <a:lstStyle/>
        <a:p>
          <a:endParaRPr lang="en-US"/>
        </a:p>
      </dgm:t>
    </dgm:pt>
    <dgm:pt modelId="{78D674D2-DCC5-46E8-95A5-B83224309ACB}">
      <dgm:prSet custT="1"/>
      <dgm:spPr/>
      <dgm:t>
        <a:bodyPr/>
        <a:lstStyle/>
        <a:p>
          <a:pPr>
            <a:defRPr cap="all"/>
          </a:pPr>
          <a:r>
            <a:rPr lang="en-US" sz="1100" dirty="0"/>
            <a:t>• </a:t>
          </a:r>
          <a:r>
            <a:rPr lang="en-US" sz="1600" dirty="0"/>
            <a:t>Cost-effective, scalable, and easy to set up.</a:t>
          </a:r>
          <a:endParaRPr lang="en-US" sz="1100" dirty="0"/>
        </a:p>
      </dgm:t>
    </dgm:pt>
    <dgm:pt modelId="{46BF5EA7-7F02-45E7-829F-974F16011299}" type="parTrans" cxnId="{2BED6483-3FF2-4FA1-A433-5C3C4955F1DB}">
      <dgm:prSet/>
      <dgm:spPr/>
      <dgm:t>
        <a:bodyPr/>
        <a:lstStyle/>
        <a:p>
          <a:endParaRPr lang="en-US"/>
        </a:p>
      </dgm:t>
    </dgm:pt>
    <dgm:pt modelId="{52B16A76-2DB9-45EF-AEA9-0E6886E109E5}" type="sibTrans" cxnId="{2BED6483-3FF2-4FA1-A433-5C3C4955F1DB}">
      <dgm:prSet/>
      <dgm:spPr/>
      <dgm:t>
        <a:bodyPr/>
        <a:lstStyle/>
        <a:p>
          <a:endParaRPr lang="en-US"/>
        </a:p>
      </dgm:t>
    </dgm:pt>
    <dgm:pt modelId="{33EDA77E-0BA4-4425-A3AE-32073071B503}" type="pres">
      <dgm:prSet presAssocID="{55E27459-3E59-48FC-BBE9-B44600F10DD0}" presName="root" presStyleCnt="0">
        <dgm:presLayoutVars>
          <dgm:dir/>
          <dgm:resizeHandles val="exact"/>
        </dgm:presLayoutVars>
      </dgm:prSet>
      <dgm:spPr/>
    </dgm:pt>
    <dgm:pt modelId="{D3BFA2D2-29ED-45FA-A8B8-43AC70E47F14}" type="pres">
      <dgm:prSet presAssocID="{1482539C-3F6F-4E04-B4FD-957C2ED67959}" presName="compNode" presStyleCnt="0"/>
      <dgm:spPr/>
    </dgm:pt>
    <dgm:pt modelId="{D6205A78-5842-4485-A68A-462632F99059}" type="pres">
      <dgm:prSet presAssocID="{1482539C-3F6F-4E04-B4FD-957C2ED67959}" presName="iconBgRect" presStyleLbl="bgShp" presStyleIdx="0" presStyleCnt="3"/>
      <dgm:spPr/>
    </dgm:pt>
    <dgm:pt modelId="{8EE52F89-A248-4713-B3FE-6636E3D7D2C6}" type="pres">
      <dgm:prSet presAssocID="{1482539C-3F6F-4E04-B4FD-957C2ED67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EDFBFA9-D47D-4766-9F1A-254BF8EFE051}" type="pres">
      <dgm:prSet presAssocID="{1482539C-3F6F-4E04-B4FD-957C2ED67959}" presName="spaceRect" presStyleCnt="0"/>
      <dgm:spPr/>
    </dgm:pt>
    <dgm:pt modelId="{2E9218D5-50D2-4FE5-96E8-4A6C515ED61E}" type="pres">
      <dgm:prSet presAssocID="{1482539C-3F6F-4E04-B4FD-957C2ED67959}" presName="textRect" presStyleLbl="revTx" presStyleIdx="0" presStyleCnt="3">
        <dgm:presLayoutVars>
          <dgm:chMax val="1"/>
          <dgm:chPref val="1"/>
        </dgm:presLayoutVars>
      </dgm:prSet>
      <dgm:spPr/>
    </dgm:pt>
    <dgm:pt modelId="{4609E4DF-D3DB-46E8-B3C1-BFF7A1B44B00}" type="pres">
      <dgm:prSet presAssocID="{2E4F2869-FBD9-4A2C-8D91-501669C31704}" presName="sibTrans" presStyleCnt="0"/>
      <dgm:spPr/>
    </dgm:pt>
    <dgm:pt modelId="{8C9E4F39-2710-49F9-9ED6-C95A2C350325}" type="pres">
      <dgm:prSet presAssocID="{A721B0D2-A985-4CD0-87E5-7EC67E113049}" presName="compNode" presStyleCnt="0"/>
      <dgm:spPr/>
    </dgm:pt>
    <dgm:pt modelId="{9158CB1F-7B72-4337-86E2-12F08AA34139}" type="pres">
      <dgm:prSet presAssocID="{A721B0D2-A985-4CD0-87E5-7EC67E113049}" presName="iconBgRect" presStyleLbl="bgShp" presStyleIdx="1" presStyleCnt="3"/>
      <dgm:spPr/>
    </dgm:pt>
    <dgm:pt modelId="{794DFAB2-0739-4F31-AAF3-0B9EE3D726A7}" type="pres">
      <dgm:prSet presAssocID="{A721B0D2-A985-4CD0-87E5-7EC67E1130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155A8F6-51A4-4EFB-A7A6-9B460EBC3DC2}" type="pres">
      <dgm:prSet presAssocID="{A721B0D2-A985-4CD0-87E5-7EC67E113049}" presName="spaceRect" presStyleCnt="0"/>
      <dgm:spPr/>
    </dgm:pt>
    <dgm:pt modelId="{AFDA1530-4E12-4170-A510-BE45EA091128}" type="pres">
      <dgm:prSet presAssocID="{A721B0D2-A985-4CD0-87E5-7EC67E113049}" presName="textRect" presStyleLbl="revTx" presStyleIdx="1" presStyleCnt="3">
        <dgm:presLayoutVars>
          <dgm:chMax val="1"/>
          <dgm:chPref val="1"/>
        </dgm:presLayoutVars>
      </dgm:prSet>
      <dgm:spPr/>
    </dgm:pt>
    <dgm:pt modelId="{529934AC-F630-44E1-85D7-7C8CA19FD867}" type="pres">
      <dgm:prSet presAssocID="{2EF939F0-99A0-4D1A-BA7A-1743CAE4CAAD}" presName="sibTrans" presStyleCnt="0"/>
      <dgm:spPr/>
    </dgm:pt>
    <dgm:pt modelId="{2201528A-255E-4BA9-8735-9ABE57FDB7E4}" type="pres">
      <dgm:prSet presAssocID="{78D674D2-DCC5-46E8-95A5-B83224309ACB}" presName="compNode" presStyleCnt="0"/>
      <dgm:spPr/>
    </dgm:pt>
    <dgm:pt modelId="{23BE5622-7B7C-425F-B56F-0405093D3427}" type="pres">
      <dgm:prSet presAssocID="{78D674D2-DCC5-46E8-95A5-B83224309ACB}" presName="iconBgRect" presStyleLbl="bgShp" presStyleIdx="2" presStyleCnt="3"/>
      <dgm:spPr/>
    </dgm:pt>
    <dgm:pt modelId="{742D927D-42CD-45C2-B45A-40B67C85BCDB}" type="pres">
      <dgm:prSet presAssocID="{78D674D2-DCC5-46E8-95A5-B83224309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E35F50C-CEB5-44A9-B6EF-8D47EE7A8BC1}" type="pres">
      <dgm:prSet presAssocID="{78D674D2-DCC5-46E8-95A5-B83224309ACB}" presName="spaceRect" presStyleCnt="0"/>
      <dgm:spPr/>
    </dgm:pt>
    <dgm:pt modelId="{F8E60F78-0C78-4CF1-A3A4-F360D36DC708}" type="pres">
      <dgm:prSet presAssocID="{78D674D2-DCC5-46E8-95A5-B83224309A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27C2C-DCF5-45EC-BD78-522D6A23343C}" srcId="{55E27459-3E59-48FC-BBE9-B44600F10DD0}" destId="{A721B0D2-A985-4CD0-87E5-7EC67E113049}" srcOrd="1" destOrd="0" parTransId="{33042476-639B-484D-8AA3-5D693EEA02D4}" sibTransId="{2EF939F0-99A0-4D1A-BA7A-1743CAE4CAAD}"/>
    <dgm:cxn modelId="{20F4956A-1D61-4A97-8788-CA6507F7197D}" type="presOf" srcId="{78D674D2-DCC5-46E8-95A5-B83224309ACB}" destId="{F8E60F78-0C78-4CF1-A3A4-F360D36DC708}" srcOrd="0" destOrd="0" presId="urn:microsoft.com/office/officeart/2018/5/layout/IconCircleLabelList"/>
    <dgm:cxn modelId="{0250D574-82EB-4A41-96FF-7452DD4118CD}" type="presOf" srcId="{A721B0D2-A985-4CD0-87E5-7EC67E113049}" destId="{AFDA1530-4E12-4170-A510-BE45EA091128}" srcOrd="0" destOrd="0" presId="urn:microsoft.com/office/officeart/2018/5/layout/IconCircleLabelList"/>
    <dgm:cxn modelId="{2BED6483-3FF2-4FA1-A433-5C3C4955F1DB}" srcId="{55E27459-3E59-48FC-BBE9-B44600F10DD0}" destId="{78D674D2-DCC5-46E8-95A5-B83224309ACB}" srcOrd="2" destOrd="0" parTransId="{46BF5EA7-7F02-45E7-829F-974F16011299}" sibTransId="{52B16A76-2DB9-45EF-AEA9-0E6886E109E5}"/>
    <dgm:cxn modelId="{972695AC-58DB-4F9D-8EC7-7E5FDBC41027}" type="presOf" srcId="{1482539C-3F6F-4E04-B4FD-957C2ED67959}" destId="{2E9218D5-50D2-4FE5-96E8-4A6C515ED61E}" srcOrd="0" destOrd="0" presId="urn:microsoft.com/office/officeart/2018/5/layout/IconCircleLabelList"/>
    <dgm:cxn modelId="{D2C4B8D5-78ED-43A4-99CD-0C1F80F2F034}" srcId="{55E27459-3E59-48FC-BBE9-B44600F10DD0}" destId="{1482539C-3F6F-4E04-B4FD-957C2ED67959}" srcOrd="0" destOrd="0" parTransId="{D85553BC-A06E-412B-8BE9-685F34BADFFE}" sibTransId="{2E4F2869-FBD9-4A2C-8D91-501669C31704}"/>
    <dgm:cxn modelId="{FA5E6EE5-639F-4078-B334-3AF544A44DA5}" type="presOf" srcId="{55E27459-3E59-48FC-BBE9-B44600F10DD0}" destId="{33EDA77E-0BA4-4425-A3AE-32073071B503}" srcOrd="0" destOrd="0" presId="urn:microsoft.com/office/officeart/2018/5/layout/IconCircleLabelList"/>
    <dgm:cxn modelId="{E3F94670-4177-4C7C-817B-80A9958FA5C4}" type="presParOf" srcId="{33EDA77E-0BA4-4425-A3AE-32073071B503}" destId="{D3BFA2D2-29ED-45FA-A8B8-43AC70E47F14}" srcOrd="0" destOrd="0" presId="urn:microsoft.com/office/officeart/2018/5/layout/IconCircleLabelList"/>
    <dgm:cxn modelId="{DFCD8BA5-D2F9-43DB-BCEB-BFE10125AE00}" type="presParOf" srcId="{D3BFA2D2-29ED-45FA-A8B8-43AC70E47F14}" destId="{D6205A78-5842-4485-A68A-462632F99059}" srcOrd="0" destOrd="0" presId="urn:microsoft.com/office/officeart/2018/5/layout/IconCircleLabelList"/>
    <dgm:cxn modelId="{DFA649AE-1533-42C6-8F4C-3D5CF0480BFD}" type="presParOf" srcId="{D3BFA2D2-29ED-45FA-A8B8-43AC70E47F14}" destId="{8EE52F89-A248-4713-B3FE-6636E3D7D2C6}" srcOrd="1" destOrd="0" presId="urn:microsoft.com/office/officeart/2018/5/layout/IconCircleLabelList"/>
    <dgm:cxn modelId="{BC96D66B-B13B-4E2F-A194-69784163C6DF}" type="presParOf" srcId="{D3BFA2D2-29ED-45FA-A8B8-43AC70E47F14}" destId="{BEDFBFA9-D47D-4766-9F1A-254BF8EFE051}" srcOrd="2" destOrd="0" presId="urn:microsoft.com/office/officeart/2018/5/layout/IconCircleLabelList"/>
    <dgm:cxn modelId="{29F270D8-B474-48CF-9A9A-C5049ACDB3F1}" type="presParOf" srcId="{D3BFA2D2-29ED-45FA-A8B8-43AC70E47F14}" destId="{2E9218D5-50D2-4FE5-96E8-4A6C515ED61E}" srcOrd="3" destOrd="0" presId="urn:microsoft.com/office/officeart/2018/5/layout/IconCircleLabelList"/>
    <dgm:cxn modelId="{8E40C295-5366-41C3-834E-7D6099F86169}" type="presParOf" srcId="{33EDA77E-0BA4-4425-A3AE-32073071B503}" destId="{4609E4DF-D3DB-46E8-B3C1-BFF7A1B44B00}" srcOrd="1" destOrd="0" presId="urn:microsoft.com/office/officeart/2018/5/layout/IconCircleLabelList"/>
    <dgm:cxn modelId="{D4F71399-4AC9-46DA-B5A2-7A38A997F2CC}" type="presParOf" srcId="{33EDA77E-0BA4-4425-A3AE-32073071B503}" destId="{8C9E4F39-2710-49F9-9ED6-C95A2C350325}" srcOrd="2" destOrd="0" presId="urn:microsoft.com/office/officeart/2018/5/layout/IconCircleLabelList"/>
    <dgm:cxn modelId="{8BEA1FEB-09F1-4B7E-91BC-716B58A17FE4}" type="presParOf" srcId="{8C9E4F39-2710-49F9-9ED6-C95A2C350325}" destId="{9158CB1F-7B72-4337-86E2-12F08AA34139}" srcOrd="0" destOrd="0" presId="urn:microsoft.com/office/officeart/2018/5/layout/IconCircleLabelList"/>
    <dgm:cxn modelId="{8C3ECB2A-DCA7-46FE-8A33-254B095950FB}" type="presParOf" srcId="{8C9E4F39-2710-49F9-9ED6-C95A2C350325}" destId="{794DFAB2-0739-4F31-AAF3-0B9EE3D726A7}" srcOrd="1" destOrd="0" presId="urn:microsoft.com/office/officeart/2018/5/layout/IconCircleLabelList"/>
    <dgm:cxn modelId="{02B09A7C-84EC-4714-9274-1327E67569AA}" type="presParOf" srcId="{8C9E4F39-2710-49F9-9ED6-C95A2C350325}" destId="{5155A8F6-51A4-4EFB-A7A6-9B460EBC3DC2}" srcOrd="2" destOrd="0" presId="urn:microsoft.com/office/officeart/2018/5/layout/IconCircleLabelList"/>
    <dgm:cxn modelId="{A87C03B1-1D91-432E-9DCD-65BD1E5FAB2F}" type="presParOf" srcId="{8C9E4F39-2710-49F9-9ED6-C95A2C350325}" destId="{AFDA1530-4E12-4170-A510-BE45EA091128}" srcOrd="3" destOrd="0" presId="urn:microsoft.com/office/officeart/2018/5/layout/IconCircleLabelList"/>
    <dgm:cxn modelId="{1CEC6B60-B5E9-4695-9604-1EDE11CF4C31}" type="presParOf" srcId="{33EDA77E-0BA4-4425-A3AE-32073071B503}" destId="{529934AC-F630-44E1-85D7-7C8CA19FD867}" srcOrd="3" destOrd="0" presId="urn:microsoft.com/office/officeart/2018/5/layout/IconCircleLabelList"/>
    <dgm:cxn modelId="{653F2AB0-FED7-4451-B08B-A8EF6ED14093}" type="presParOf" srcId="{33EDA77E-0BA4-4425-A3AE-32073071B503}" destId="{2201528A-255E-4BA9-8735-9ABE57FDB7E4}" srcOrd="4" destOrd="0" presId="urn:microsoft.com/office/officeart/2018/5/layout/IconCircleLabelList"/>
    <dgm:cxn modelId="{3EAE569A-0A52-4514-8911-A0970B29F210}" type="presParOf" srcId="{2201528A-255E-4BA9-8735-9ABE57FDB7E4}" destId="{23BE5622-7B7C-425F-B56F-0405093D3427}" srcOrd="0" destOrd="0" presId="urn:microsoft.com/office/officeart/2018/5/layout/IconCircleLabelList"/>
    <dgm:cxn modelId="{CCDA051B-ED2B-4C19-BEC7-1635A736DA05}" type="presParOf" srcId="{2201528A-255E-4BA9-8735-9ABE57FDB7E4}" destId="{742D927D-42CD-45C2-B45A-40B67C85BCDB}" srcOrd="1" destOrd="0" presId="urn:microsoft.com/office/officeart/2018/5/layout/IconCircleLabelList"/>
    <dgm:cxn modelId="{18FDDAAA-BF1F-4E98-8875-15B025769C42}" type="presParOf" srcId="{2201528A-255E-4BA9-8735-9ABE57FDB7E4}" destId="{3E35F50C-CEB5-44A9-B6EF-8D47EE7A8BC1}" srcOrd="2" destOrd="0" presId="urn:microsoft.com/office/officeart/2018/5/layout/IconCircleLabelList"/>
    <dgm:cxn modelId="{44E8F273-4281-478C-9209-AAAAD4ED2871}" type="presParOf" srcId="{2201528A-255E-4BA9-8735-9ABE57FDB7E4}" destId="{F8E60F78-0C78-4CF1-A3A4-F360D36DC7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6B8E6-8B8C-45F9-A780-F65F28A931B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C5389082-2897-4FC8-B93C-81FB0870844A}">
      <dgm:prSet custT="1"/>
      <dgm:spPr/>
      <dgm:t>
        <a:bodyPr/>
        <a:lstStyle/>
        <a:p>
          <a:pPr>
            <a:defRPr cap="all"/>
          </a:pPr>
          <a:r>
            <a:rPr lang="en-US" sz="1300" dirty="0"/>
            <a:t>• </a:t>
          </a:r>
          <a:r>
            <a:rPr lang="en-US" sz="1600" dirty="0"/>
            <a:t>Hosting personal portfolios</a:t>
          </a:r>
          <a:endParaRPr lang="en-US" sz="1300" dirty="0"/>
        </a:p>
      </dgm:t>
    </dgm:pt>
    <dgm:pt modelId="{4F8F93D0-CD50-4AFF-A934-B9FCF1421644}" type="parTrans" cxnId="{583C764E-2BF5-4118-8B80-03D8BB8844C0}">
      <dgm:prSet/>
      <dgm:spPr/>
      <dgm:t>
        <a:bodyPr/>
        <a:lstStyle/>
        <a:p>
          <a:endParaRPr lang="en-US"/>
        </a:p>
      </dgm:t>
    </dgm:pt>
    <dgm:pt modelId="{26B46885-0978-4AF1-8CB6-6A7BE2620F99}" type="sibTrans" cxnId="{583C764E-2BF5-4118-8B80-03D8BB8844C0}">
      <dgm:prSet/>
      <dgm:spPr/>
      <dgm:t>
        <a:bodyPr/>
        <a:lstStyle/>
        <a:p>
          <a:endParaRPr lang="en-US"/>
        </a:p>
      </dgm:t>
    </dgm:pt>
    <dgm:pt modelId="{77618F22-C225-4664-A5F4-52E452FF606D}">
      <dgm:prSet custT="1"/>
      <dgm:spPr/>
      <dgm:t>
        <a:bodyPr/>
        <a:lstStyle/>
        <a:p>
          <a:pPr>
            <a:defRPr cap="all"/>
          </a:pPr>
          <a:r>
            <a:rPr lang="en-US" sz="1300" dirty="0"/>
            <a:t>• </a:t>
          </a:r>
          <a:r>
            <a:rPr lang="en-US" sz="1600" dirty="0"/>
            <a:t>Simple company landing pages</a:t>
          </a:r>
          <a:endParaRPr lang="en-US" sz="1300" dirty="0"/>
        </a:p>
      </dgm:t>
    </dgm:pt>
    <dgm:pt modelId="{E2936AD8-753B-4203-B2F6-707A4B5412F7}" type="parTrans" cxnId="{0D4F41F1-E1D9-41C7-99F3-A4CF730FB3CF}">
      <dgm:prSet/>
      <dgm:spPr/>
      <dgm:t>
        <a:bodyPr/>
        <a:lstStyle/>
        <a:p>
          <a:endParaRPr lang="en-US"/>
        </a:p>
      </dgm:t>
    </dgm:pt>
    <dgm:pt modelId="{F48F6E1B-9450-41C9-9EA8-6A86833B0066}" type="sibTrans" cxnId="{0D4F41F1-E1D9-41C7-99F3-A4CF730FB3CF}">
      <dgm:prSet/>
      <dgm:spPr/>
      <dgm:t>
        <a:bodyPr/>
        <a:lstStyle/>
        <a:p>
          <a:endParaRPr lang="en-US"/>
        </a:p>
      </dgm:t>
    </dgm:pt>
    <dgm:pt modelId="{4F5DE7C7-FCCD-4809-99BF-7721D1B6B56A}">
      <dgm:prSet custT="1"/>
      <dgm:spPr/>
      <dgm:t>
        <a:bodyPr/>
        <a:lstStyle/>
        <a:p>
          <a:pPr>
            <a:defRPr cap="all"/>
          </a:pPr>
          <a:r>
            <a:rPr lang="en-US" sz="1300" dirty="0"/>
            <a:t>• </a:t>
          </a:r>
          <a:r>
            <a:rPr lang="en-US" sz="1600" dirty="0"/>
            <a:t>Documentation pages</a:t>
          </a:r>
          <a:endParaRPr lang="en-US" sz="1300" dirty="0"/>
        </a:p>
      </dgm:t>
    </dgm:pt>
    <dgm:pt modelId="{4C19638E-D1CD-47BB-989A-A64D54C1B3D7}" type="parTrans" cxnId="{CDDF0C92-A7DA-4E50-B01E-552E096C5F17}">
      <dgm:prSet/>
      <dgm:spPr/>
      <dgm:t>
        <a:bodyPr/>
        <a:lstStyle/>
        <a:p>
          <a:endParaRPr lang="en-US"/>
        </a:p>
      </dgm:t>
    </dgm:pt>
    <dgm:pt modelId="{1390E756-2A2D-479F-B921-4FE82D4491BE}" type="sibTrans" cxnId="{CDDF0C92-A7DA-4E50-B01E-552E096C5F17}">
      <dgm:prSet/>
      <dgm:spPr/>
      <dgm:t>
        <a:bodyPr/>
        <a:lstStyle/>
        <a:p>
          <a:endParaRPr lang="en-US"/>
        </a:p>
      </dgm:t>
    </dgm:pt>
    <dgm:pt modelId="{8DB44FB0-86B1-4A43-8695-BAC84DFCF63A}">
      <dgm:prSet custT="1"/>
      <dgm:spPr/>
      <dgm:t>
        <a:bodyPr/>
        <a:lstStyle/>
        <a:p>
          <a:pPr>
            <a:defRPr cap="all"/>
          </a:pPr>
          <a:r>
            <a:rPr lang="en-US" sz="1600" dirty="0"/>
            <a:t>• Event or campaign microsites</a:t>
          </a:r>
        </a:p>
      </dgm:t>
    </dgm:pt>
    <dgm:pt modelId="{42B3480D-B468-409B-AA28-346D110465A1}" type="parTrans" cxnId="{0B3A1995-0553-4DAE-8A99-893552D4A2FE}">
      <dgm:prSet/>
      <dgm:spPr/>
      <dgm:t>
        <a:bodyPr/>
        <a:lstStyle/>
        <a:p>
          <a:endParaRPr lang="en-US"/>
        </a:p>
      </dgm:t>
    </dgm:pt>
    <dgm:pt modelId="{C0EEADB3-18D4-4DDE-A976-1DCF7E2A518A}" type="sibTrans" cxnId="{0B3A1995-0553-4DAE-8A99-893552D4A2FE}">
      <dgm:prSet/>
      <dgm:spPr/>
      <dgm:t>
        <a:bodyPr/>
        <a:lstStyle/>
        <a:p>
          <a:endParaRPr lang="en-US"/>
        </a:p>
      </dgm:t>
    </dgm:pt>
    <dgm:pt modelId="{88E846CD-3A23-46CF-8A92-039F8ED5892D}" type="pres">
      <dgm:prSet presAssocID="{1646B8E6-8B8C-45F9-A780-F65F28A931BB}" presName="root" presStyleCnt="0">
        <dgm:presLayoutVars>
          <dgm:dir/>
          <dgm:resizeHandles val="exact"/>
        </dgm:presLayoutVars>
      </dgm:prSet>
      <dgm:spPr/>
    </dgm:pt>
    <dgm:pt modelId="{40EDE5DE-DCE5-432F-A60E-883F93E5BF58}" type="pres">
      <dgm:prSet presAssocID="{C5389082-2897-4FC8-B93C-81FB0870844A}" presName="compNode" presStyleCnt="0"/>
      <dgm:spPr/>
    </dgm:pt>
    <dgm:pt modelId="{DFF1890E-9DF8-479C-A462-166D938335AD}" type="pres">
      <dgm:prSet presAssocID="{C5389082-2897-4FC8-B93C-81FB0870844A}" presName="iconBgRect" presStyleLbl="bgShp" presStyleIdx="0" presStyleCnt="4"/>
      <dgm:spPr/>
    </dgm:pt>
    <dgm:pt modelId="{1F7B46A1-C743-492B-9324-38915596B2F6}" type="pres">
      <dgm:prSet presAssocID="{C5389082-2897-4FC8-B93C-81FB087084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6A8C98E-B04D-466F-85D0-3E39C3CE663D}" type="pres">
      <dgm:prSet presAssocID="{C5389082-2897-4FC8-B93C-81FB0870844A}" presName="spaceRect" presStyleCnt="0"/>
      <dgm:spPr/>
    </dgm:pt>
    <dgm:pt modelId="{6C82E6E0-4A13-4BF9-B779-970E161BEB2E}" type="pres">
      <dgm:prSet presAssocID="{C5389082-2897-4FC8-B93C-81FB0870844A}" presName="textRect" presStyleLbl="revTx" presStyleIdx="0" presStyleCnt="4">
        <dgm:presLayoutVars>
          <dgm:chMax val="1"/>
          <dgm:chPref val="1"/>
        </dgm:presLayoutVars>
      </dgm:prSet>
      <dgm:spPr/>
    </dgm:pt>
    <dgm:pt modelId="{401B7166-576B-4CDC-B44E-F5D3311249F9}" type="pres">
      <dgm:prSet presAssocID="{26B46885-0978-4AF1-8CB6-6A7BE2620F99}" presName="sibTrans" presStyleCnt="0"/>
      <dgm:spPr/>
    </dgm:pt>
    <dgm:pt modelId="{AA7DF80D-1F51-4993-897F-700D1B807215}" type="pres">
      <dgm:prSet presAssocID="{77618F22-C225-4664-A5F4-52E452FF606D}" presName="compNode" presStyleCnt="0"/>
      <dgm:spPr/>
    </dgm:pt>
    <dgm:pt modelId="{66833E71-B384-4531-BC3D-FB20AB0E3875}" type="pres">
      <dgm:prSet presAssocID="{77618F22-C225-4664-A5F4-52E452FF606D}" presName="iconBgRect" presStyleLbl="bgShp" presStyleIdx="1" presStyleCnt="4"/>
      <dgm:spPr/>
    </dgm:pt>
    <dgm:pt modelId="{AFF72E16-F5D7-4D54-80CC-60617BBDE04D}" type="pres">
      <dgm:prSet presAssocID="{77618F22-C225-4664-A5F4-52E452FF60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046AA9B-669B-4635-9746-EE3A2C73AAC2}" type="pres">
      <dgm:prSet presAssocID="{77618F22-C225-4664-A5F4-52E452FF606D}" presName="spaceRect" presStyleCnt="0"/>
      <dgm:spPr/>
    </dgm:pt>
    <dgm:pt modelId="{37D31F28-18A8-4D31-9C1E-75EF70DFFF5A}" type="pres">
      <dgm:prSet presAssocID="{77618F22-C225-4664-A5F4-52E452FF606D}" presName="textRect" presStyleLbl="revTx" presStyleIdx="1" presStyleCnt="4">
        <dgm:presLayoutVars>
          <dgm:chMax val="1"/>
          <dgm:chPref val="1"/>
        </dgm:presLayoutVars>
      </dgm:prSet>
      <dgm:spPr/>
    </dgm:pt>
    <dgm:pt modelId="{56725DDB-57EA-4158-865E-24E49FFB509E}" type="pres">
      <dgm:prSet presAssocID="{F48F6E1B-9450-41C9-9EA8-6A86833B0066}" presName="sibTrans" presStyleCnt="0"/>
      <dgm:spPr/>
    </dgm:pt>
    <dgm:pt modelId="{8F08D04F-DC1C-4CC0-8348-D2CCD742875F}" type="pres">
      <dgm:prSet presAssocID="{4F5DE7C7-FCCD-4809-99BF-7721D1B6B56A}" presName="compNode" presStyleCnt="0"/>
      <dgm:spPr/>
    </dgm:pt>
    <dgm:pt modelId="{4D23A97A-A634-43F8-BA72-0334DD1D7755}" type="pres">
      <dgm:prSet presAssocID="{4F5DE7C7-FCCD-4809-99BF-7721D1B6B56A}" presName="iconBgRect" presStyleLbl="bgShp" presStyleIdx="2" presStyleCnt="4"/>
      <dgm:spPr/>
    </dgm:pt>
    <dgm:pt modelId="{F2939839-6622-4CF8-9794-CC83B41982F2}" type="pres">
      <dgm:prSet presAssocID="{4F5DE7C7-FCCD-4809-99BF-7721D1B6B5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E66A64-85C6-4C61-A5C3-F60728A71323}" type="pres">
      <dgm:prSet presAssocID="{4F5DE7C7-FCCD-4809-99BF-7721D1B6B56A}" presName="spaceRect" presStyleCnt="0"/>
      <dgm:spPr/>
    </dgm:pt>
    <dgm:pt modelId="{3432B9ED-AAE5-461E-A249-B3068F25ABA1}" type="pres">
      <dgm:prSet presAssocID="{4F5DE7C7-FCCD-4809-99BF-7721D1B6B56A}" presName="textRect" presStyleLbl="revTx" presStyleIdx="2" presStyleCnt="4">
        <dgm:presLayoutVars>
          <dgm:chMax val="1"/>
          <dgm:chPref val="1"/>
        </dgm:presLayoutVars>
      </dgm:prSet>
      <dgm:spPr/>
    </dgm:pt>
    <dgm:pt modelId="{28F377DF-3675-49BA-9943-5A6A8E06EA11}" type="pres">
      <dgm:prSet presAssocID="{1390E756-2A2D-479F-B921-4FE82D4491BE}" presName="sibTrans" presStyleCnt="0"/>
      <dgm:spPr/>
    </dgm:pt>
    <dgm:pt modelId="{880232EA-57B4-4550-8E5C-A0F53084B577}" type="pres">
      <dgm:prSet presAssocID="{8DB44FB0-86B1-4A43-8695-BAC84DFCF63A}" presName="compNode" presStyleCnt="0"/>
      <dgm:spPr/>
    </dgm:pt>
    <dgm:pt modelId="{75C62B94-7398-40B5-95E6-20F63F62190A}" type="pres">
      <dgm:prSet presAssocID="{8DB44FB0-86B1-4A43-8695-BAC84DFCF63A}" presName="iconBgRect" presStyleLbl="bgShp" presStyleIdx="3" presStyleCnt="4"/>
      <dgm:spPr/>
    </dgm:pt>
    <dgm:pt modelId="{0EE7A049-A7E6-4B0A-B427-1E205EB3CD2D}" type="pres">
      <dgm:prSet presAssocID="{8DB44FB0-86B1-4A43-8695-BAC84DFCF6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5313AB09-D1BC-4819-8E11-3D4404DBFAD3}" type="pres">
      <dgm:prSet presAssocID="{8DB44FB0-86B1-4A43-8695-BAC84DFCF63A}" presName="spaceRect" presStyleCnt="0"/>
      <dgm:spPr/>
    </dgm:pt>
    <dgm:pt modelId="{778A7749-F16A-4AA9-839C-FE07D330CEF1}" type="pres">
      <dgm:prSet presAssocID="{8DB44FB0-86B1-4A43-8695-BAC84DFCF6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3C764E-2BF5-4118-8B80-03D8BB8844C0}" srcId="{1646B8E6-8B8C-45F9-A780-F65F28A931BB}" destId="{C5389082-2897-4FC8-B93C-81FB0870844A}" srcOrd="0" destOrd="0" parTransId="{4F8F93D0-CD50-4AFF-A934-B9FCF1421644}" sibTransId="{26B46885-0978-4AF1-8CB6-6A7BE2620F99}"/>
    <dgm:cxn modelId="{71AC7172-4477-4AAC-A0DB-B730B67D3A05}" type="presOf" srcId="{C5389082-2897-4FC8-B93C-81FB0870844A}" destId="{6C82E6E0-4A13-4BF9-B779-970E161BEB2E}" srcOrd="0" destOrd="0" presId="urn:microsoft.com/office/officeart/2018/5/layout/IconCircleLabelList"/>
    <dgm:cxn modelId="{CDDF0C92-A7DA-4E50-B01E-552E096C5F17}" srcId="{1646B8E6-8B8C-45F9-A780-F65F28A931BB}" destId="{4F5DE7C7-FCCD-4809-99BF-7721D1B6B56A}" srcOrd="2" destOrd="0" parTransId="{4C19638E-D1CD-47BB-989A-A64D54C1B3D7}" sibTransId="{1390E756-2A2D-479F-B921-4FE82D4491BE}"/>
    <dgm:cxn modelId="{0B3A1995-0553-4DAE-8A99-893552D4A2FE}" srcId="{1646B8E6-8B8C-45F9-A780-F65F28A931BB}" destId="{8DB44FB0-86B1-4A43-8695-BAC84DFCF63A}" srcOrd="3" destOrd="0" parTransId="{42B3480D-B468-409B-AA28-346D110465A1}" sibTransId="{C0EEADB3-18D4-4DDE-A976-1DCF7E2A518A}"/>
    <dgm:cxn modelId="{262DC397-86AA-442E-8503-82223F9A07D2}" type="presOf" srcId="{8DB44FB0-86B1-4A43-8695-BAC84DFCF63A}" destId="{778A7749-F16A-4AA9-839C-FE07D330CEF1}" srcOrd="0" destOrd="0" presId="urn:microsoft.com/office/officeart/2018/5/layout/IconCircleLabelList"/>
    <dgm:cxn modelId="{0DAF5EBA-B185-46B0-97E7-1F9CA4DD3BF8}" type="presOf" srcId="{4F5DE7C7-FCCD-4809-99BF-7721D1B6B56A}" destId="{3432B9ED-AAE5-461E-A249-B3068F25ABA1}" srcOrd="0" destOrd="0" presId="urn:microsoft.com/office/officeart/2018/5/layout/IconCircleLabelList"/>
    <dgm:cxn modelId="{62AF16E6-1380-4377-A522-47BE5FD4906F}" type="presOf" srcId="{77618F22-C225-4664-A5F4-52E452FF606D}" destId="{37D31F28-18A8-4D31-9C1E-75EF70DFFF5A}" srcOrd="0" destOrd="0" presId="urn:microsoft.com/office/officeart/2018/5/layout/IconCircleLabelList"/>
    <dgm:cxn modelId="{0D4F41F1-E1D9-41C7-99F3-A4CF730FB3CF}" srcId="{1646B8E6-8B8C-45F9-A780-F65F28A931BB}" destId="{77618F22-C225-4664-A5F4-52E452FF606D}" srcOrd="1" destOrd="0" parTransId="{E2936AD8-753B-4203-B2F6-707A4B5412F7}" sibTransId="{F48F6E1B-9450-41C9-9EA8-6A86833B0066}"/>
    <dgm:cxn modelId="{30F464F6-911C-461D-8BDA-72046DA888EA}" type="presOf" srcId="{1646B8E6-8B8C-45F9-A780-F65F28A931BB}" destId="{88E846CD-3A23-46CF-8A92-039F8ED5892D}" srcOrd="0" destOrd="0" presId="urn:microsoft.com/office/officeart/2018/5/layout/IconCircleLabelList"/>
    <dgm:cxn modelId="{6CA16A5A-DB9D-4159-A53F-AF8BF464B5C3}" type="presParOf" srcId="{88E846CD-3A23-46CF-8A92-039F8ED5892D}" destId="{40EDE5DE-DCE5-432F-A60E-883F93E5BF58}" srcOrd="0" destOrd="0" presId="urn:microsoft.com/office/officeart/2018/5/layout/IconCircleLabelList"/>
    <dgm:cxn modelId="{4B656485-54D3-441D-8E3C-0473B0DC1ED7}" type="presParOf" srcId="{40EDE5DE-DCE5-432F-A60E-883F93E5BF58}" destId="{DFF1890E-9DF8-479C-A462-166D938335AD}" srcOrd="0" destOrd="0" presId="urn:microsoft.com/office/officeart/2018/5/layout/IconCircleLabelList"/>
    <dgm:cxn modelId="{B77DF73C-0A45-4793-B711-E3E9D689A13C}" type="presParOf" srcId="{40EDE5DE-DCE5-432F-A60E-883F93E5BF58}" destId="{1F7B46A1-C743-492B-9324-38915596B2F6}" srcOrd="1" destOrd="0" presId="urn:microsoft.com/office/officeart/2018/5/layout/IconCircleLabelList"/>
    <dgm:cxn modelId="{ACF64043-00A8-411D-B37F-E314139818D1}" type="presParOf" srcId="{40EDE5DE-DCE5-432F-A60E-883F93E5BF58}" destId="{A6A8C98E-B04D-466F-85D0-3E39C3CE663D}" srcOrd="2" destOrd="0" presId="urn:microsoft.com/office/officeart/2018/5/layout/IconCircleLabelList"/>
    <dgm:cxn modelId="{804B474D-0CD4-4EDB-A21C-3580ECB2B51E}" type="presParOf" srcId="{40EDE5DE-DCE5-432F-A60E-883F93E5BF58}" destId="{6C82E6E0-4A13-4BF9-B779-970E161BEB2E}" srcOrd="3" destOrd="0" presId="urn:microsoft.com/office/officeart/2018/5/layout/IconCircleLabelList"/>
    <dgm:cxn modelId="{0E631DFA-CD12-426F-9EF8-02EA387647DD}" type="presParOf" srcId="{88E846CD-3A23-46CF-8A92-039F8ED5892D}" destId="{401B7166-576B-4CDC-B44E-F5D3311249F9}" srcOrd="1" destOrd="0" presId="urn:microsoft.com/office/officeart/2018/5/layout/IconCircleLabelList"/>
    <dgm:cxn modelId="{CB0AE804-D1C3-4B3E-9303-0D3D2034CAF5}" type="presParOf" srcId="{88E846CD-3A23-46CF-8A92-039F8ED5892D}" destId="{AA7DF80D-1F51-4993-897F-700D1B807215}" srcOrd="2" destOrd="0" presId="urn:microsoft.com/office/officeart/2018/5/layout/IconCircleLabelList"/>
    <dgm:cxn modelId="{16D526C6-48E7-4540-81A5-FEA16F5519B2}" type="presParOf" srcId="{AA7DF80D-1F51-4993-897F-700D1B807215}" destId="{66833E71-B384-4531-BC3D-FB20AB0E3875}" srcOrd="0" destOrd="0" presId="urn:microsoft.com/office/officeart/2018/5/layout/IconCircleLabelList"/>
    <dgm:cxn modelId="{2ED855F9-F97B-4C4A-94C7-3B3F0ACA152C}" type="presParOf" srcId="{AA7DF80D-1F51-4993-897F-700D1B807215}" destId="{AFF72E16-F5D7-4D54-80CC-60617BBDE04D}" srcOrd="1" destOrd="0" presId="urn:microsoft.com/office/officeart/2018/5/layout/IconCircleLabelList"/>
    <dgm:cxn modelId="{0B8FBA80-1188-44A0-95F9-09B1EAB05CA2}" type="presParOf" srcId="{AA7DF80D-1F51-4993-897F-700D1B807215}" destId="{A046AA9B-669B-4635-9746-EE3A2C73AAC2}" srcOrd="2" destOrd="0" presId="urn:microsoft.com/office/officeart/2018/5/layout/IconCircleLabelList"/>
    <dgm:cxn modelId="{6FFE4DEB-15CF-4C15-90A9-F7E2AF42CECB}" type="presParOf" srcId="{AA7DF80D-1F51-4993-897F-700D1B807215}" destId="{37D31F28-18A8-4D31-9C1E-75EF70DFFF5A}" srcOrd="3" destOrd="0" presId="urn:microsoft.com/office/officeart/2018/5/layout/IconCircleLabelList"/>
    <dgm:cxn modelId="{5E10D45C-58B5-47D6-84EE-8C6ACED07174}" type="presParOf" srcId="{88E846CD-3A23-46CF-8A92-039F8ED5892D}" destId="{56725DDB-57EA-4158-865E-24E49FFB509E}" srcOrd="3" destOrd="0" presId="urn:microsoft.com/office/officeart/2018/5/layout/IconCircleLabelList"/>
    <dgm:cxn modelId="{82647360-9E8C-4EE7-8EFF-77C3A4BC445C}" type="presParOf" srcId="{88E846CD-3A23-46CF-8A92-039F8ED5892D}" destId="{8F08D04F-DC1C-4CC0-8348-D2CCD742875F}" srcOrd="4" destOrd="0" presId="urn:microsoft.com/office/officeart/2018/5/layout/IconCircleLabelList"/>
    <dgm:cxn modelId="{D97A194E-AEE9-4465-86C3-7FECD5E7B3C7}" type="presParOf" srcId="{8F08D04F-DC1C-4CC0-8348-D2CCD742875F}" destId="{4D23A97A-A634-43F8-BA72-0334DD1D7755}" srcOrd="0" destOrd="0" presId="urn:microsoft.com/office/officeart/2018/5/layout/IconCircleLabelList"/>
    <dgm:cxn modelId="{54B80C55-040B-444C-86CC-42B80E8755D4}" type="presParOf" srcId="{8F08D04F-DC1C-4CC0-8348-D2CCD742875F}" destId="{F2939839-6622-4CF8-9794-CC83B41982F2}" srcOrd="1" destOrd="0" presId="urn:microsoft.com/office/officeart/2018/5/layout/IconCircleLabelList"/>
    <dgm:cxn modelId="{27036286-2E8C-40D5-95DA-9C48DB53835B}" type="presParOf" srcId="{8F08D04F-DC1C-4CC0-8348-D2CCD742875F}" destId="{1BE66A64-85C6-4C61-A5C3-F60728A71323}" srcOrd="2" destOrd="0" presId="urn:microsoft.com/office/officeart/2018/5/layout/IconCircleLabelList"/>
    <dgm:cxn modelId="{8E049E85-19EA-49C5-80F2-D43AFD037431}" type="presParOf" srcId="{8F08D04F-DC1C-4CC0-8348-D2CCD742875F}" destId="{3432B9ED-AAE5-461E-A249-B3068F25ABA1}" srcOrd="3" destOrd="0" presId="urn:microsoft.com/office/officeart/2018/5/layout/IconCircleLabelList"/>
    <dgm:cxn modelId="{8B6A679B-5970-4458-A22A-1696709E920A}" type="presParOf" srcId="{88E846CD-3A23-46CF-8A92-039F8ED5892D}" destId="{28F377DF-3675-49BA-9943-5A6A8E06EA11}" srcOrd="5" destOrd="0" presId="urn:microsoft.com/office/officeart/2018/5/layout/IconCircleLabelList"/>
    <dgm:cxn modelId="{DEBF64E7-C14F-4A26-8742-CE0BA8CC68DB}" type="presParOf" srcId="{88E846CD-3A23-46CF-8A92-039F8ED5892D}" destId="{880232EA-57B4-4550-8E5C-A0F53084B577}" srcOrd="6" destOrd="0" presId="urn:microsoft.com/office/officeart/2018/5/layout/IconCircleLabelList"/>
    <dgm:cxn modelId="{3CAA3849-1E7D-471C-96DB-895FB74908A2}" type="presParOf" srcId="{880232EA-57B4-4550-8E5C-A0F53084B577}" destId="{75C62B94-7398-40B5-95E6-20F63F62190A}" srcOrd="0" destOrd="0" presId="urn:microsoft.com/office/officeart/2018/5/layout/IconCircleLabelList"/>
    <dgm:cxn modelId="{9A62D753-5D0A-41C1-B729-4BEB0009257A}" type="presParOf" srcId="{880232EA-57B4-4550-8E5C-A0F53084B577}" destId="{0EE7A049-A7E6-4B0A-B427-1E205EB3CD2D}" srcOrd="1" destOrd="0" presId="urn:microsoft.com/office/officeart/2018/5/layout/IconCircleLabelList"/>
    <dgm:cxn modelId="{7BBF859A-B8DB-4B0A-9CF9-C2E1ED4D3ABB}" type="presParOf" srcId="{880232EA-57B4-4550-8E5C-A0F53084B577}" destId="{5313AB09-D1BC-4819-8E11-3D4404DBFAD3}" srcOrd="2" destOrd="0" presId="urn:microsoft.com/office/officeart/2018/5/layout/IconCircleLabelList"/>
    <dgm:cxn modelId="{EDA50A6B-F5EF-46C8-8966-EC6CC696BDB9}" type="presParOf" srcId="{880232EA-57B4-4550-8E5C-A0F53084B577}" destId="{778A7749-F16A-4AA9-839C-FE07D330CE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E48AA-445C-41B8-A564-CFC2F237916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23C6F4E-D32E-4086-8062-69212C35B5F4}">
      <dgm:prSet/>
      <dgm:spPr/>
      <dgm:t>
        <a:bodyPr/>
        <a:lstStyle/>
        <a:p>
          <a:r>
            <a:rPr lang="en-US"/>
            <a:t>1. Create S3 Bucket</a:t>
          </a:r>
        </a:p>
      </dgm:t>
    </dgm:pt>
    <dgm:pt modelId="{94900C07-5D4C-4F8C-BB1A-F68D6BA579CD}" type="parTrans" cxnId="{94F47C8E-ACB1-477A-9BE7-47908AA8EE71}">
      <dgm:prSet/>
      <dgm:spPr/>
      <dgm:t>
        <a:bodyPr/>
        <a:lstStyle/>
        <a:p>
          <a:endParaRPr lang="en-US"/>
        </a:p>
      </dgm:t>
    </dgm:pt>
    <dgm:pt modelId="{EB92FCB0-2670-4953-8104-0B2354B726F1}" type="sibTrans" cxnId="{94F47C8E-ACB1-477A-9BE7-47908AA8EE71}">
      <dgm:prSet/>
      <dgm:spPr/>
      <dgm:t>
        <a:bodyPr/>
        <a:lstStyle/>
        <a:p>
          <a:endParaRPr lang="en-US"/>
        </a:p>
      </dgm:t>
    </dgm:pt>
    <dgm:pt modelId="{C93DDCED-4CF4-4087-BE10-56093A80F968}">
      <dgm:prSet/>
      <dgm:spPr/>
      <dgm:t>
        <a:bodyPr/>
        <a:lstStyle/>
        <a:p>
          <a:r>
            <a:rPr lang="en-US"/>
            <a:t>- Use a unique name and disable public access blocking.</a:t>
          </a:r>
        </a:p>
      </dgm:t>
    </dgm:pt>
    <dgm:pt modelId="{2591A201-8AC2-45CC-83C2-BADB64C41C5A}" type="parTrans" cxnId="{675F1ED0-0B64-4BB3-85D1-46F940527BDB}">
      <dgm:prSet/>
      <dgm:spPr/>
      <dgm:t>
        <a:bodyPr/>
        <a:lstStyle/>
        <a:p>
          <a:endParaRPr lang="en-US"/>
        </a:p>
      </dgm:t>
    </dgm:pt>
    <dgm:pt modelId="{39233036-CDE0-4888-859F-DBEA7A440A9B}" type="sibTrans" cxnId="{675F1ED0-0B64-4BB3-85D1-46F940527BDB}">
      <dgm:prSet/>
      <dgm:spPr/>
      <dgm:t>
        <a:bodyPr/>
        <a:lstStyle/>
        <a:p>
          <a:endParaRPr lang="en-US"/>
        </a:p>
      </dgm:t>
    </dgm:pt>
    <dgm:pt modelId="{26BC3C4D-2F5C-44BC-839C-998669ED682B}">
      <dgm:prSet/>
      <dgm:spPr/>
      <dgm:t>
        <a:bodyPr/>
        <a:lstStyle/>
        <a:p>
          <a:r>
            <a:rPr lang="en-US"/>
            <a:t>2. Upload Website Files</a:t>
          </a:r>
        </a:p>
      </dgm:t>
    </dgm:pt>
    <dgm:pt modelId="{161F5371-C3DB-4E44-BA08-CB9A92D050B8}" type="parTrans" cxnId="{17BF00C6-EAA3-4D46-A396-EB85D1CE30DA}">
      <dgm:prSet/>
      <dgm:spPr/>
      <dgm:t>
        <a:bodyPr/>
        <a:lstStyle/>
        <a:p>
          <a:endParaRPr lang="en-US"/>
        </a:p>
      </dgm:t>
    </dgm:pt>
    <dgm:pt modelId="{22A1410A-BF6D-48DF-A619-AE035D108A61}" type="sibTrans" cxnId="{17BF00C6-EAA3-4D46-A396-EB85D1CE30DA}">
      <dgm:prSet/>
      <dgm:spPr/>
      <dgm:t>
        <a:bodyPr/>
        <a:lstStyle/>
        <a:p>
          <a:endParaRPr lang="en-US"/>
        </a:p>
      </dgm:t>
    </dgm:pt>
    <dgm:pt modelId="{7B674BB8-8B3E-4489-A1E3-A34DBB1D9E03}">
      <dgm:prSet/>
      <dgm:spPr/>
      <dgm:t>
        <a:bodyPr/>
        <a:lstStyle/>
        <a:p>
          <a:r>
            <a:rPr lang="en-US"/>
            <a:t>- HTML, CSS, JS, etc.</a:t>
          </a:r>
        </a:p>
      </dgm:t>
    </dgm:pt>
    <dgm:pt modelId="{00DF4596-295A-4D6D-9DFE-10E2DEAB1BDE}" type="parTrans" cxnId="{29FB433A-93F5-4839-8CA0-C45C29CF61B3}">
      <dgm:prSet/>
      <dgm:spPr/>
      <dgm:t>
        <a:bodyPr/>
        <a:lstStyle/>
        <a:p>
          <a:endParaRPr lang="en-US"/>
        </a:p>
      </dgm:t>
    </dgm:pt>
    <dgm:pt modelId="{B62B4418-A8CC-487A-A46E-B1D703212193}" type="sibTrans" cxnId="{29FB433A-93F5-4839-8CA0-C45C29CF61B3}">
      <dgm:prSet/>
      <dgm:spPr/>
      <dgm:t>
        <a:bodyPr/>
        <a:lstStyle/>
        <a:p>
          <a:endParaRPr lang="en-US"/>
        </a:p>
      </dgm:t>
    </dgm:pt>
    <dgm:pt modelId="{5119DBBD-7F9F-414B-994B-76CB2610BD1F}">
      <dgm:prSet/>
      <dgm:spPr/>
      <dgm:t>
        <a:bodyPr/>
        <a:lstStyle/>
        <a:p>
          <a:r>
            <a:rPr lang="en-US"/>
            <a:t>3. Enable Static Website Hosting</a:t>
          </a:r>
        </a:p>
      </dgm:t>
    </dgm:pt>
    <dgm:pt modelId="{E8BD0201-538F-451A-B711-2749140358D2}" type="parTrans" cxnId="{0E228AB6-5EF0-457F-8E5A-EDC5867246E1}">
      <dgm:prSet/>
      <dgm:spPr/>
      <dgm:t>
        <a:bodyPr/>
        <a:lstStyle/>
        <a:p>
          <a:endParaRPr lang="en-US"/>
        </a:p>
      </dgm:t>
    </dgm:pt>
    <dgm:pt modelId="{D73D426D-74F6-4401-9C6C-601081FABD11}" type="sibTrans" cxnId="{0E228AB6-5EF0-457F-8E5A-EDC5867246E1}">
      <dgm:prSet/>
      <dgm:spPr/>
      <dgm:t>
        <a:bodyPr/>
        <a:lstStyle/>
        <a:p>
          <a:endParaRPr lang="en-US"/>
        </a:p>
      </dgm:t>
    </dgm:pt>
    <dgm:pt modelId="{AAFD6B39-717A-4DEE-BAB5-84DE7E454B5E}">
      <dgm:prSet/>
      <dgm:spPr/>
      <dgm:t>
        <a:bodyPr/>
        <a:lstStyle/>
        <a:p>
          <a:r>
            <a:rPr lang="en-US"/>
            <a:t>- Set index and error documents.</a:t>
          </a:r>
        </a:p>
      </dgm:t>
    </dgm:pt>
    <dgm:pt modelId="{836B0C3D-7164-44B5-A8C8-188AB849B0E8}" type="parTrans" cxnId="{85D0049E-1878-45F4-A583-5CA0CF85A34C}">
      <dgm:prSet/>
      <dgm:spPr/>
      <dgm:t>
        <a:bodyPr/>
        <a:lstStyle/>
        <a:p>
          <a:endParaRPr lang="en-US"/>
        </a:p>
      </dgm:t>
    </dgm:pt>
    <dgm:pt modelId="{3DF06F2D-F589-4E5D-84F0-8C8509E5B7D4}" type="sibTrans" cxnId="{85D0049E-1878-45F4-A583-5CA0CF85A34C}">
      <dgm:prSet/>
      <dgm:spPr/>
      <dgm:t>
        <a:bodyPr/>
        <a:lstStyle/>
        <a:p>
          <a:endParaRPr lang="en-US"/>
        </a:p>
      </dgm:t>
    </dgm:pt>
    <dgm:pt modelId="{B050B6AC-1D4F-45EF-B9EC-57F7D73FB30A}">
      <dgm:prSet/>
      <dgm:spPr/>
      <dgm:t>
        <a:bodyPr/>
        <a:lstStyle/>
        <a:p>
          <a:r>
            <a:rPr lang="en-US"/>
            <a:t>4. Set Bucket Policy</a:t>
          </a:r>
        </a:p>
      </dgm:t>
    </dgm:pt>
    <dgm:pt modelId="{6B36E4DC-0B72-4791-B5E9-E9ACB36A8737}" type="parTrans" cxnId="{1049BFDC-CEE5-407A-AA43-4D985CCAEA17}">
      <dgm:prSet/>
      <dgm:spPr/>
      <dgm:t>
        <a:bodyPr/>
        <a:lstStyle/>
        <a:p>
          <a:endParaRPr lang="en-US"/>
        </a:p>
      </dgm:t>
    </dgm:pt>
    <dgm:pt modelId="{DFDF951C-F1A2-4BAB-BB6A-6B89B4F296B6}" type="sibTrans" cxnId="{1049BFDC-CEE5-407A-AA43-4D985CCAEA17}">
      <dgm:prSet/>
      <dgm:spPr/>
      <dgm:t>
        <a:bodyPr/>
        <a:lstStyle/>
        <a:p>
          <a:endParaRPr lang="en-US"/>
        </a:p>
      </dgm:t>
    </dgm:pt>
    <dgm:pt modelId="{064EE621-A506-4734-B2B3-285D2EF31949}">
      <dgm:prSet/>
      <dgm:spPr/>
      <dgm:t>
        <a:bodyPr/>
        <a:lstStyle/>
        <a:p>
          <a:r>
            <a:rPr lang="en-US"/>
            <a:t>- Make the content publicly accessible.</a:t>
          </a:r>
        </a:p>
      </dgm:t>
    </dgm:pt>
    <dgm:pt modelId="{C456CA9B-733A-4782-83BE-5F0F9ACA209C}" type="parTrans" cxnId="{BA040990-722F-41E1-B1BF-21CD2FEC5EE0}">
      <dgm:prSet/>
      <dgm:spPr/>
      <dgm:t>
        <a:bodyPr/>
        <a:lstStyle/>
        <a:p>
          <a:endParaRPr lang="en-US"/>
        </a:p>
      </dgm:t>
    </dgm:pt>
    <dgm:pt modelId="{75AFBAD5-8278-4382-BB75-658BA9537E2E}" type="sibTrans" cxnId="{BA040990-722F-41E1-B1BF-21CD2FEC5EE0}">
      <dgm:prSet/>
      <dgm:spPr/>
      <dgm:t>
        <a:bodyPr/>
        <a:lstStyle/>
        <a:p>
          <a:endParaRPr lang="en-US"/>
        </a:p>
      </dgm:t>
    </dgm:pt>
    <dgm:pt modelId="{5D618231-41FF-4B2A-817C-8165AD858739}" type="pres">
      <dgm:prSet presAssocID="{24AE48AA-445C-41B8-A564-CFC2F2379165}" presName="root" presStyleCnt="0">
        <dgm:presLayoutVars>
          <dgm:dir/>
          <dgm:resizeHandles val="exact"/>
        </dgm:presLayoutVars>
      </dgm:prSet>
      <dgm:spPr/>
    </dgm:pt>
    <dgm:pt modelId="{ADD5D589-39EC-4726-9C7D-5F13C0771FB1}" type="pres">
      <dgm:prSet presAssocID="{24AE48AA-445C-41B8-A564-CFC2F2379165}" presName="container" presStyleCnt="0">
        <dgm:presLayoutVars>
          <dgm:dir/>
          <dgm:resizeHandles val="exact"/>
        </dgm:presLayoutVars>
      </dgm:prSet>
      <dgm:spPr/>
    </dgm:pt>
    <dgm:pt modelId="{A1EFA2DB-CAD9-4772-BF67-048D468AC139}" type="pres">
      <dgm:prSet presAssocID="{E23C6F4E-D32E-4086-8062-69212C35B5F4}" presName="compNode" presStyleCnt="0"/>
      <dgm:spPr/>
    </dgm:pt>
    <dgm:pt modelId="{69CB7308-19A7-4B63-966E-6A9E86DC95FC}" type="pres">
      <dgm:prSet presAssocID="{E23C6F4E-D32E-4086-8062-69212C35B5F4}" presName="iconBgRect" presStyleLbl="bgShp" presStyleIdx="0" presStyleCnt="8"/>
      <dgm:spPr/>
    </dgm:pt>
    <dgm:pt modelId="{20F1AA0F-F54D-49A4-BA07-5BDBDC9ADF56}" type="pres">
      <dgm:prSet presAssocID="{E23C6F4E-D32E-4086-8062-69212C35B5F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81A651F-9DBE-48BE-887D-187CD91EE3C2}" type="pres">
      <dgm:prSet presAssocID="{E23C6F4E-D32E-4086-8062-69212C35B5F4}" presName="spaceRect" presStyleCnt="0"/>
      <dgm:spPr/>
    </dgm:pt>
    <dgm:pt modelId="{47ED8734-E150-4232-8C80-C434101F6957}" type="pres">
      <dgm:prSet presAssocID="{E23C6F4E-D32E-4086-8062-69212C35B5F4}" presName="textRect" presStyleLbl="revTx" presStyleIdx="0" presStyleCnt="8">
        <dgm:presLayoutVars>
          <dgm:chMax val="1"/>
          <dgm:chPref val="1"/>
        </dgm:presLayoutVars>
      </dgm:prSet>
      <dgm:spPr/>
    </dgm:pt>
    <dgm:pt modelId="{04BE7E3E-C6AB-4385-820B-D8CF6962DC27}" type="pres">
      <dgm:prSet presAssocID="{EB92FCB0-2670-4953-8104-0B2354B726F1}" presName="sibTrans" presStyleLbl="sibTrans2D1" presStyleIdx="0" presStyleCnt="0"/>
      <dgm:spPr/>
    </dgm:pt>
    <dgm:pt modelId="{6D10D942-719D-4D5C-9A1C-CEA1EEAF1696}" type="pres">
      <dgm:prSet presAssocID="{C93DDCED-4CF4-4087-BE10-56093A80F968}" presName="compNode" presStyleCnt="0"/>
      <dgm:spPr/>
    </dgm:pt>
    <dgm:pt modelId="{C0ABC695-1984-429E-B1DD-6B97C8E6DDA0}" type="pres">
      <dgm:prSet presAssocID="{C93DDCED-4CF4-4087-BE10-56093A80F968}" presName="iconBgRect" presStyleLbl="bgShp" presStyleIdx="1" presStyleCnt="8"/>
      <dgm:spPr/>
    </dgm:pt>
    <dgm:pt modelId="{AE7AB0C8-2A1E-48A4-903E-7431DD7F39BA}" type="pres">
      <dgm:prSet presAssocID="{C93DDCED-4CF4-4087-BE10-56093A80F96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43F92CEC-657F-4001-A2A7-725AF39C639F}" type="pres">
      <dgm:prSet presAssocID="{C93DDCED-4CF4-4087-BE10-56093A80F968}" presName="spaceRect" presStyleCnt="0"/>
      <dgm:spPr/>
    </dgm:pt>
    <dgm:pt modelId="{14D3419D-E101-4042-ADE0-4D89845D0C25}" type="pres">
      <dgm:prSet presAssocID="{C93DDCED-4CF4-4087-BE10-56093A80F968}" presName="textRect" presStyleLbl="revTx" presStyleIdx="1" presStyleCnt="8">
        <dgm:presLayoutVars>
          <dgm:chMax val="1"/>
          <dgm:chPref val="1"/>
        </dgm:presLayoutVars>
      </dgm:prSet>
      <dgm:spPr/>
    </dgm:pt>
    <dgm:pt modelId="{EC1D63C6-842B-4D04-B0F2-9F3FF7A4485C}" type="pres">
      <dgm:prSet presAssocID="{39233036-CDE0-4888-859F-DBEA7A440A9B}" presName="sibTrans" presStyleLbl="sibTrans2D1" presStyleIdx="0" presStyleCnt="0"/>
      <dgm:spPr/>
    </dgm:pt>
    <dgm:pt modelId="{E21059FD-1E97-4A0F-BCFB-58897FFDB502}" type="pres">
      <dgm:prSet presAssocID="{26BC3C4D-2F5C-44BC-839C-998669ED682B}" presName="compNode" presStyleCnt="0"/>
      <dgm:spPr/>
    </dgm:pt>
    <dgm:pt modelId="{B3F3F62F-65A4-448D-9C84-30C89C7AE699}" type="pres">
      <dgm:prSet presAssocID="{26BC3C4D-2F5C-44BC-839C-998669ED682B}" presName="iconBgRect" presStyleLbl="bgShp" presStyleIdx="2" presStyleCnt="8"/>
      <dgm:spPr/>
    </dgm:pt>
    <dgm:pt modelId="{BE54A084-97CE-4E66-A053-D4EBDA132A61}" type="pres">
      <dgm:prSet presAssocID="{26BC3C4D-2F5C-44BC-839C-998669ED682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7A7A36B4-F059-43B6-B143-1F8166A73C77}" type="pres">
      <dgm:prSet presAssocID="{26BC3C4D-2F5C-44BC-839C-998669ED682B}" presName="spaceRect" presStyleCnt="0"/>
      <dgm:spPr/>
    </dgm:pt>
    <dgm:pt modelId="{89AB9FB9-C42B-4E80-8A52-C7D956E76938}" type="pres">
      <dgm:prSet presAssocID="{26BC3C4D-2F5C-44BC-839C-998669ED682B}" presName="textRect" presStyleLbl="revTx" presStyleIdx="2" presStyleCnt="8">
        <dgm:presLayoutVars>
          <dgm:chMax val="1"/>
          <dgm:chPref val="1"/>
        </dgm:presLayoutVars>
      </dgm:prSet>
      <dgm:spPr/>
    </dgm:pt>
    <dgm:pt modelId="{23197D69-1FC6-493F-9466-C39E95941F22}" type="pres">
      <dgm:prSet presAssocID="{22A1410A-BF6D-48DF-A619-AE035D108A61}" presName="sibTrans" presStyleLbl="sibTrans2D1" presStyleIdx="0" presStyleCnt="0"/>
      <dgm:spPr/>
    </dgm:pt>
    <dgm:pt modelId="{B9E1C42B-A6FA-4A81-892A-5728BAEFCDD3}" type="pres">
      <dgm:prSet presAssocID="{7B674BB8-8B3E-4489-A1E3-A34DBB1D9E03}" presName="compNode" presStyleCnt="0"/>
      <dgm:spPr/>
    </dgm:pt>
    <dgm:pt modelId="{F9134D24-9AA2-44BC-8B5D-3780A6BEEEA2}" type="pres">
      <dgm:prSet presAssocID="{7B674BB8-8B3E-4489-A1E3-A34DBB1D9E03}" presName="iconBgRect" presStyleLbl="bgShp" presStyleIdx="3" presStyleCnt="8"/>
      <dgm:spPr/>
    </dgm:pt>
    <dgm:pt modelId="{819F6EB9-4D69-4338-82AF-143DC308A15C}" type="pres">
      <dgm:prSet presAssocID="{7B674BB8-8B3E-4489-A1E3-A34DBB1D9E0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B285959-CF26-42CF-89A5-26C80B0933F6}" type="pres">
      <dgm:prSet presAssocID="{7B674BB8-8B3E-4489-A1E3-A34DBB1D9E03}" presName="spaceRect" presStyleCnt="0"/>
      <dgm:spPr/>
    </dgm:pt>
    <dgm:pt modelId="{9BCA2CA2-2AF1-43C1-81F0-839BBEBD78AC}" type="pres">
      <dgm:prSet presAssocID="{7B674BB8-8B3E-4489-A1E3-A34DBB1D9E03}" presName="textRect" presStyleLbl="revTx" presStyleIdx="3" presStyleCnt="8">
        <dgm:presLayoutVars>
          <dgm:chMax val="1"/>
          <dgm:chPref val="1"/>
        </dgm:presLayoutVars>
      </dgm:prSet>
      <dgm:spPr/>
    </dgm:pt>
    <dgm:pt modelId="{94C13F36-09D9-4341-8C41-42337C4DC95A}" type="pres">
      <dgm:prSet presAssocID="{B62B4418-A8CC-487A-A46E-B1D703212193}" presName="sibTrans" presStyleLbl="sibTrans2D1" presStyleIdx="0" presStyleCnt="0"/>
      <dgm:spPr/>
    </dgm:pt>
    <dgm:pt modelId="{297F9828-34F1-45C9-9813-8DA65D94956C}" type="pres">
      <dgm:prSet presAssocID="{5119DBBD-7F9F-414B-994B-76CB2610BD1F}" presName="compNode" presStyleCnt="0"/>
      <dgm:spPr/>
    </dgm:pt>
    <dgm:pt modelId="{2409BC96-28E4-4A3C-B484-0F4114007349}" type="pres">
      <dgm:prSet presAssocID="{5119DBBD-7F9F-414B-994B-76CB2610BD1F}" presName="iconBgRect" presStyleLbl="bgShp" presStyleIdx="4" presStyleCnt="8"/>
      <dgm:spPr/>
    </dgm:pt>
    <dgm:pt modelId="{EC8CC18B-FD78-4459-9C46-9CA1602EF8A7}" type="pres">
      <dgm:prSet presAssocID="{5119DBBD-7F9F-414B-994B-76CB2610BD1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966800C-918B-4487-AC7F-F49009756920}" type="pres">
      <dgm:prSet presAssocID="{5119DBBD-7F9F-414B-994B-76CB2610BD1F}" presName="spaceRect" presStyleCnt="0"/>
      <dgm:spPr/>
    </dgm:pt>
    <dgm:pt modelId="{62E8B448-BDA4-44EE-8601-7702E1443838}" type="pres">
      <dgm:prSet presAssocID="{5119DBBD-7F9F-414B-994B-76CB2610BD1F}" presName="textRect" presStyleLbl="revTx" presStyleIdx="4" presStyleCnt="8">
        <dgm:presLayoutVars>
          <dgm:chMax val="1"/>
          <dgm:chPref val="1"/>
        </dgm:presLayoutVars>
      </dgm:prSet>
      <dgm:spPr/>
    </dgm:pt>
    <dgm:pt modelId="{5BC1A006-A089-466E-A973-B89E52672BAF}" type="pres">
      <dgm:prSet presAssocID="{D73D426D-74F6-4401-9C6C-601081FABD11}" presName="sibTrans" presStyleLbl="sibTrans2D1" presStyleIdx="0" presStyleCnt="0"/>
      <dgm:spPr/>
    </dgm:pt>
    <dgm:pt modelId="{21DF8BCF-5739-49D4-805D-AD5C70FAA4CF}" type="pres">
      <dgm:prSet presAssocID="{AAFD6B39-717A-4DEE-BAB5-84DE7E454B5E}" presName="compNode" presStyleCnt="0"/>
      <dgm:spPr/>
    </dgm:pt>
    <dgm:pt modelId="{6AD1D211-BB05-418A-BA65-75CC6522FCB6}" type="pres">
      <dgm:prSet presAssocID="{AAFD6B39-717A-4DEE-BAB5-84DE7E454B5E}" presName="iconBgRect" presStyleLbl="bgShp" presStyleIdx="5" presStyleCnt="8"/>
      <dgm:spPr/>
    </dgm:pt>
    <dgm:pt modelId="{F7F9E201-BFDA-4DD2-8A84-833E7D3A83DE}" type="pres">
      <dgm:prSet presAssocID="{AAFD6B39-717A-4DEE-BAB5-84DE7E454B5E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D5A31D5-047E-4A35-969D-5511860BBE22}" type="pres">
      <dgm:prSet presAssocID="{AAFD6B39-717A-4DEE-BAB5-84DE7E454B5E}" presName="spaceRect" presStyleCnt="0"/>
      <dgm:spPr/>
    </dgm:pt>
    <dgm:pt modelId="{772980A9-0A88-4522-B000-0F42DF1C8511}" type="pres">
      <dgm:prSet presAssocID="{AAFD6B39-717A-4DEE-BAB5-84DE7E454B5E}" presName="textRect" presStyleLbl="revTx" presStyleIdx="5" presStyleCnt="8">
        <dgm:presLayoutVars>
          <dgm:chMax val="1"/>
          <dgm:chPref val="1"/>
        </dgm:presLayoutVars>
      </dgm:prSet>
      <dgm:spPr/>
    </dgm:pt>
    <dgm:pt modelId="{6ABEEFF8-5765-44CF-BB12-706CA7B6B5CC}" type="pres">
      <dgm:prSet presAssocID="{3DF06F2D-F589-4E5D-84F0-8C8509E5B7D4}" presName="sibTrans" presStyleLbl="sibTrans2D1" presStyleIdx="0" presStyleCnt="0"/>
      <dgm:spPr/>
    </dgm:pt>
    <dgm:pt modelId="{FD9D7835-60BA-4EE5-8F90-6B4BA1C637AF}" type="pres">
      <dgm:prSet presAssocID="{B050B6AC-1D4F-45EF-B9EC-57F7D73FB30A}" presName="compNode" presStyleCnt="0"/>
      <dgm:spPr/>
    </dgm:pt>
    <dgm:pt modelId="{06B80893-D349-40E7-869B-19520E1E4087}" type="pres">
      <dgm:prSet presAssocID="{B050B6AC-1D4F-45EF-B9EC-57F7D73FB30A}" presName="iconBgRect" presStyleLbl="bgShp" presStyleIdx="6" presStyleCnt="8"/>
      <dgm:spPr/>
    </dgm:pt>
    <dgm:pt modelId="{684FF0D6-BA77-43BE-A3C8-7BD72A8E175B}" type="pres">
      <dgm:prSet presAssocID="{B050B6AC-1D4F-45EF-B9EC-57F7D73FB30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853BF4C-7003-46FE-AE37-51838FE0CDE5}" type="pres">
      <dgm:prSet presAssocID="{B050B6AC-1D4F-45EF-B9EC-57F7D73FB30A}" presName="spaceRect" presStyleCnt="0"/>
      <dgm:spPr/>
    </dgm:pt>
    <dgm:pt modelId="{89D51BB7-E1F7-4482-BF84-BA7E3829E543}" type="pres">
      <dgm:prSet presAssocID="{B050B6AC-1D4F-45EF-B9EC-57F7D73FB30A}" presName="textRect" presStyleLbl="revTx" presStyleIdx="6" presStyleCnt="8">
        <dgm:presLayoutVars>
          <dgm:chMax val="1"/>
          <dgm:chPref val="1"/>
        </dgm:presLayoutVars>
      </dgm:prSet>
      <dgm:spPr/>
    </dgm:pt>
    <dgm:pt modelId="{6C4133E6-42B8-415D-B367-F3EE970E228C}" type="pres">
      <dgm:prSet presAssocID="{DFDF951C-F1A2-4BAB-BB6A-6B89B4F296B6}" presName="sibTrans" presStyleLbl="sibTrans2D1" presStyleIdx="0" presStyleCnt="0"/>
      <dgm:spPr/>
    </dgm:pt>
    <dgm:pt modelId="{BA5F31EF-0056-4480-84BA-965E9706C7B0}" type="pres">
      <dgm:prSet presAssocID="{064EE621-A506-4734-B2B3-285D2EF31949}" presName="compNode" presStyleCnt="0"/>
      <dgm:spPr/>
    </dgm:pt>
    <dgm:pt modelId="{CBE7B42B-E831-4F7D-9D69-969DDC86CCC1}" type="pres">
      <dgm:prSet presAssocID="{064EE621-A506-4734-B2B3-285D2EF31949}" presName="iconBgRect" presStyleLbl="bgShp" presStyleIdx="7" presStyleCnt="8"/>
      <dgm:spPr/>
    </dgm:pt>
    <dgm:pt modelId="{B1DA2E88-BE9D-47E3-830C-FD8E5571AFAD}" type="pres">
      <dgm:prSet presAssocID="{064EE621-A506-4734-B2B3-285D2EF3194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39CA00AF-54D6-4E44-89B5-D910EC5F75A7}" type="pres">
      <dgm:prSet presAssocID="{064EE621-A506-4734-B2B3-285D2EF31949}" presName="spaceRect" presStyleCnt="0"/>
      <dgm:spPr/>
    </dgm:pt>
    <dgm:pt modelId="{1B3C8E19-EBFF-45FA-AAE8-7C6AE51CB0C1}" type="pres">
      <dgm:prSet presAssocID="{064EE621-A506-4734-B2B3-285D2EF3194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C90640A-0485-4387-9C3A-ED53F15F1864}" type="presOf" srcId="{DFDF951C-F1A2-4BAB-BB6A-6B89B4F296B6}" destId="{6C4133E6-42B8-415D-B367-F3EE970E228C}" srcOrd="0" destOrd="0" presId="urn:microsoft.com/office/officeart/2018/2/layout/IconCircleList"/>
    <dgm:cxn modelId="{AE981D31-7602-4409-9131-3164765B5A66}" type="presOf" srcId="{C93DDCED-4CF4-4087-BE10-56093A80F968}" destId="{14D3419D-E101-4042-ADE0-4D89845D0C25}" srcOrd="0" destOrd="0" presId="urn:microsoft.com/office/officeart/2018/2/layout/IconCircleList"/>
    <dgm:cxn modelId="{8B112E32-747D-4FD8-87E2-5968F26FC57E}" type="presOf" srcId="{5119DBBD-7F9F-414B-994B-76CB2610BD1F}" destId="{62E8B448-BDA4-44EE-8601-7702E1443838}" srcOrd="0" destOrd="0" presId="urn:microsoft.com/office/officeart/2018/2/layout/IconCircleList"/>
    <dgm:cxn modelId="{29FB433A-93F5-4839-8CA0-C45C29CF61B3}" srcId="{24AE48AA-445C-41B8-A564-CFC2F2379165}" destId="{7B674BB8-8B3E-4489-A1E3-A34DBB1D9E03}" srcOrd="3" destOrd="0" parTransId="{00DF4596-295A-4D6D-9DFE-10E2DEAB1BDE}" sibTransId="{B62B4418-A8CC-487A-A46E-B1D703212193}"/>
    <dgm:cxn modelId="{9CF2265F-5647-4921-B90A-1969E4604411}" type="presOf" srcId="{B050B6AC-1D4F-45EF-B9EC-57F7D73FB30A}" destId="{89D51BB7-E1F7-4482-BF84-BA7E3829E543}" srcOrd="0" destOrd="0" presId="urn:microsoft.com/office/officeart/2018/2/layout/IconCircleList"/>
    <dgm:cxn modelId="{FAFE8769-36BB-4172-B1A2-52EB278E581B}" type="presOf" srcId="{E23C6F4E-D32E-4086-8062-69212C35B5F4}" destId="{47ED8734-E150-4232-8C80-C434101F6957}" srcOrd="0" destOrd="0" presId="urn:microsoft.com/office/officeart/2018/2/layout/IconCircleList"/>
    <dgm:cxn modelId="{9B94184E-D04E-4620-BDCA-3527D3D8ECDC}" type="presOf" srcId="{3DF06F2D-F589-4E5D-84F0-8C8509E5B7D4}" destId="{6ABEEFF8-5765-44CF-BB12-706CA7B6B5CC}" srcOrd="0" destOrd="0" presId="urn:microsoft.com/office/officeart/2018/2/layout/IconCircleList"/>
    <dgm:cxn modelId="{E336F475-BE85-440A-A1FF-F0F9D84467FC}" type="presOf" srcId="{AAFD6B39-717A-4DEE-BAB5-84DE7E454B5E}" destId="{772980A9-0A88-4522-B000-0F42DF1C8511}" srcOrd="0" destOrd="0" presId="urn:microsoft.com/office/officeart/2018/2/layout/IconCircleList"/>
    <dgm:cxn modelId="{A765BD7E-EADA-464C-AC71-A0FE1C436B5F}" type="presOf" srcId="{26BC3C4D-2F5C-44BC-839C-998669ED682B}" destId="{89AB9FB9-C42B-4E80-8A52-C7D956E76938}" srcOrd="0" destOrd="0" presId="urn:microsoft.com/office/officeart/2018/2/layout/IconCircleList"/>
    <dgm:cxn modelId="{94F47C8E-ACB1-477A-9BE7-47908AA8EE71}" srcId="{24AE48AA-445C-41B8-A564-CFC2F2379165}" destId="{E23C6F4E-D32E-4086-8062-69212C35B5F4}" srcOrd="0" destOrd="0" parTransId="{94900C07-5D4C-4F8C-BB1A-F68D6BA579CD}" sibTransId="{EB92FCB0-2670-4953-8104-0B2354B726F1}"/>
    <dgm:cxn modelId="{BA040990-722F-41E1-B1BF-21CD2FEC5EE0}" srcId="{24AE48AA-445C-41B8-A564-CFC2F2379165}" destId="{064EE621-A506-4734-B2B3-285D2EF31949}" srcOrd="7" destOrd="0" parTransId="{C456CA9B-733A-4782-83BE-5F0F9ACA209C}" sibTransId="{75AFBAD5-8278-4382-BB75-658BA9537E2E}"/>
    <dgm:cxn modelId="{85D0049E-1878-45F4-A583-5CA0CF85A34C}" srcId="{24AE48AA-445C-41B8-A564-CFC2F2379165}" destId="{AAFD6B39-717A-4DEE-BAB5-84DE7E454B5E}" srcOrd="5" destOrd="0" parTransId="{836B0C3D-7164-44B5-A8C8-188AB849B0E8}" sibTransId="{3DF06F2D-F589-4E5D-84F0-8C8509E5B7D4}"/>
    <dgm:cxn modelId="{1FB541A2-51A6-4E65-83BC-69D933DA1600}" type="presOf" srcId="{D73D426D-74F6-4401-9C6C-601081FABD11}" destId="{5BC1A006-A089-466E-A973-B89E52672BAF}" srcOrd="0" destOrd="0" presId="urn:microsoft.com/office/officeart/2018/2/layout/IconCircleList"/>
    <dgm:cxn modelId="{09E3E1A4-E00B-4A87-90A1-80DA54D31622}" type="presOf" srcId="{24AE48AA-445C-41B8-A564-CFC2F2379165}" destId="{5D618231-41FF-4B2A-817C-8165AD858739}" srcOrd="0" destOrd="0" presId="urn:microsoft.com/office/officeart/2018/2/layout/IconCircleList"/>
    <dgm:cxn modelId="{56B760B2-8938-42E7-BEC0-05015A3FBE28}" type="presOf" srcId="{EB92FCB0-2670-4953-8104-0B2354B726F1}" destId="{04BE7E3E-C6AB-4385-820B-D8CF6962DC27}" srcOrd="0" destOrd="0" presId="urn:microsoft.com/office/officeart/2018/2/layout/IconCircleList"/>
    <dgm:cxn modelId="{0E228AB6-5EF0-457F-8E5A-EDC5867246E1}" srcId="{24AE48AA-445C-41B8-A564-CFC2F2379165}" destId="{5119DBBD-7F9F-414B-994B-76CB2610BD1F}" srcOrd="4" destOrd="0" parTransId="{E8BD0201-538F-451A-B711-2749140358D2}" sibTransId="{D73D426D-74F6-4401-9C6C-601081FABD11}"/>
    <dgm:cxn modelId="{B56DECBB-AB47-4A89-8257-0C89E36319C7}" type="presOf" srcId="{7B674BB8-8B3E-4489-A1E3-A34DBB1D9E03}" destId="{9BCA2CA2-2AF1-43C1-81F0-839BBEBD78AC}" srcOrd="0" destOrd="0" presId="urn:microsoft.com/office/officeart/2018/2/layout/IconCircleList"/>
    <dgm:cxn modelId="{17BF00C6-EAA3-4D46-A396-EB85D1CE30DA}" srcId="{24AE48AA-445C-41B8-A564-CFC2F2379165}" destId="{26BC3C4D-2F5C-44BC-839C-998669ED682B}" srcOrd="2" destOrd="0" parTransId="{161F5371-C3DB-4E44-BA08-CB9A92D050B8}" sibTransId="{22A1410A-BF6D-48DF-A619-AE035D108A61}"/>
    <dgm:cxn modelId="{675F1ED0-0B64-4BB3-85D1-46F940527BDB}" srcId="{24AE48AA-445C-41B8-A564-CFC2F2379165}" destId="{C93DDCED-4CF4-4087-BE10-56093A80F968}" srcOrd="1" destOrd="0" parTransId="{2591A201-8AC2-45CC-83C2-BADB64C41C5A}" sibTransId="{39233036-CDE0-4888-859F-DBEA7A440A9B}"/>
    <dgm:cxn modelId="{1049BFDC-CEE5-407A-AA43-4D985CCAEA17}" srcId="{24AE48AA-445C-41B8-A564-CFC2F2379165}" destId="{B050B6AC-1D4F-45EF-B9EC-57F7D73FB30A}" srcOrd="6" destOrd="0" parTransId="{6B36E4DC-0B72-4791-B5E9-E9ACB36A8737}" sibTransId="{DFDF951C-F1A2-4BAB-BB6A-6B89B4F296B6}"/>
    <dgm:cxn modelId="{7473A9DF-31BB-41B7-B87C-E6A7F1B20960}" type="presOf" srcId="{B62B4418-A8CC-487A-A46E-B1D703212193}" destId="{94C13F36-09D9-4341-8C41-42337C4DC95A}" srcOrd="0" destOrd="0" presId="urn:microsoft.com/office/officeart/2018/2/layout/IconCircleList"/>
    <dgm:cxn modelId="{62B763E0-0AF2-4E05-9ACB-CA572D473556}" type="presOf" srcId="{22A1410A-BF6D-48DF-A619-AE035D108A61}" destId="{23197D69-1FC6-493F-9466-C39E95941F22}" srcOrd="0" destOrd="0" presId="urn:microsoft.com/office/officeart/2018/2/layout/IconCircleList"/>
    <dgm:cxn modelId="{3DDC3AF4-72B1-43C0-88AB-217FE9F9D6F4}" type="presOf" srcId="{39233036-CDE0-4888-859F-DBEA7A440A9B}" destId="{EC1D63C6-842B-4D04-B0F2-9F3FF7A4485C}" srcOrd="0" destOrd="0" presId="urn:microsoft.com/office/officeart/2018/2/layout/IconCircleList"/>
    <dgm:cxn modelId="{A21F69FC-5CAB-44AE-93EC-232F6097FF60}" type="presOf" srcId="{064EE621-A506-4734-B2B3-285D2EF31949}" destId="{1B3C8E19-EBFF-45FA-AAE8-7C6AE51CB0C1}" srcOrd="0" destOrd="0" presId="urn:microsoft.com/office/officeart/2018/2/layout/IconCircleList"/>
    <dgm:cxn modelId="{763D8E18-24C9-4E00-A774-B5267BD14A9B}" type="presParOf" srcId="{5D618231-41FF-4B2A-817C-8165AD858739}" destId="{ADD5D589-39EC-4726-9C7D-5F13C0771FB1}" srcOrd="0" destOrd="0" presId="urn:microsoft.com/office/officeart/2018/2/layout/IconCircleList"/>
    <dgm:cxn modelId="{FBF74684-00E5-43A6-B4DC-F1489FBB7F26}" type="presParOf" srcId="{ADD5D589-39EC-4726-9C7D-5F13C0771FB1}" destId="{A1EFA2DB-CAD9-4772-BF67-048D468AC139}" srcOrd="0" destOrd="0" presId="urn:microsoft.com/office/officeart/2018/2/layout/IconCircleList"/>
    <dgm:cxn modelId="{9BFD61CC-3D20-4F57-A360-3AD0E519E6B8}" type="presParOf" srcId="{A1EFA2DB-CAD9-4772-BF67-048D468AC139}" destId="{69CB7308-19A7-4B63-966E-6A9E86DC95FC}" srcOrd="0" destOrd="0" presId="urn:microsoft.com/office/officeart/2018/2/layout/IconCircleList"/>
    <dgm:cxn modelId="{E740FCC5-5778-4552-9786-279BE1BD3289}" type="presParOf" srcId="{A1EFA2DB-CAD9-4772-BF67-048D468AC139}" destId="{20F1AA0F-F54D-49A4-BA07-5BDBDC9ADF56}" srcOrd="1" destOrd="0" presId="urn:microsoft.com/office/officeart/2018/2/layout/IconCircleList"/>
    <dgm:cxn modelId="{374B4E85-6C05-4165-8B6E-CF30215EA6C4}" type="presParOf" srcId="{A1EFA2DB-CAD9-4772-BF67-048D468AC139}" destId="{781A651F-9DBE-48BE-887D-187CD91EE3C2}" srcOrd="2" destOrd="0" presId="urn:microsoft.com/office/officeart/2018/2/layout/IconCircleList"/>
    <dgm:cxn modelId="{563FA98A-A4FF-41FB-8CE5-47729F033735}" type="presParOf" srcId="{A1EFA2DB-CAD9-4772-BF67-048D468AC139}" destId="{47ED8734-E150-4232-8C80-C434101F6957}" srcOrd="3" destOrd="0" presId="urn:microsoft.com/office/officeart/2018/2/layout/IconCircleList"/>
    <dgm:cxn modelId="{15565755-22B6-4AA0-9D9A-8AFA84AEDB4D}" type="presParOf" srcId="{ADD5D589-39EC-4726-9C7D-5F13C0771FB1}" destId="{04BE7E3E-C6AB-4385-820B-D8CF6962DC27}" srcOrd="1" destOrd="0" presId="urn:microsoft.com/office/officeart/2018/2/layout/IconCircleList"/>
    <dgm:cxn modelId="{B78AC8CA-610F-4ECD-AD59-75CFF3985B5B}" type="presParOf" srcId="{ADD5D589-39EC-4726-9C7D-5F13C0771FB1}" destId="{6D10D942-719D-4D5C-9A1C-CEA1EEAF1696}" srcOrd="2" destOrd="0" presId="urn:microsoft.com/office/officeart/2018/2/layout/IconCircleList"/>
    <dgm:cxn modelId="{D8C7C7E2-6509-40A5-AF6C-5C16CC098DC8}" type="presParOf" srcId="{6D10D942-719D-4D5C-9A1C-CEA1EEAF1696}" destId="{C0ABC695-1984-429E-B1DD-6B97C8E6DDA0}" srcOrd="0" destOrd="0" presId="urn:microsoft.com/office/officeart/2018/2/layout/IconCircleList"/>
    <dgm:cxn modelId="{78E86CB8-D6D9-44FE-87D3-EAC7D11E0538}" type="presParOf" srcId="{6D10D942-719D-4D5C-9A1C-CEA1EEAF1696}" destId="{AE7AB0C8-2A1E-48A4-903E-7431DD7F39BA}" srcOrd="1" destOrd="0" presId="urn:microsoft.com/office/officeart/2018/2/layout/IconCircleList"/>
    <dgm:cxn modelId="{89D94708-2644-46A8-A906-C7D0F9C402CA}" type="presParOf" srcId="{6D10D942-719D-4D5C-9A1C-CEA1EEAF1696}" destId="{43F92CEC-657F-4001-A2A7-725AF39C639F}" srcOrd="2" destOrd="0" presId="urn:microsoft.com/office/officeart/2018/2/layout/IconCircleList"/>
    <dgm:cxn modelId="{45BFF55C-28E4-4AEA-8554-4E5EA82201CD}" type="presParOf" srcId="{6D10D942-719D-4D5C-9A1C-CEA1EEAF1696}" destId="{14D3419D-E101-4042-ADE0-4D89845D0C25}" srcOrd="3" destOrd="0" presId="urn:microsoft.com/office/officeart/2018/2/layout/IconCircleList"/>
    <dgm:cxn modelId="{CDE580C3-B37A-495E-BE3A-07781685B505}" type="presParOf" srcId="{ADD5D589-39EC-4726-9C7D-5F13C0771FB1}" destId="{EC1D63C6-842B-4D04-B0F2-9F3FF7A4485C}" srcOrd="3" destOrd="0" presId="urn:microsoft.com/office/officeart/2018/2/layout/IconCircleList"/>
    <dgm:cxn modelId="{5117EBCC-2D72-41B3-81E2-50CDC6C433D6}" type="presParOf" srcId="{ADD5D589-39EC-4726-9C7D-5F13C0771FB1}" destId="{E21059FD-1E97-4A0F-BCFB-58897FFDB502}" srcOrd="4" destOrd="0" presId="urn:microsoft.com/office/officeart/2018/2/layout/IconCircleList"/>
    <dgm:cxn modelId="{11D8E092-44B8-48DD-B471-25EE538D6CFF}" type="presParOf" srcId="{E21059FD-1E97-4A0F-BCFB-58897FFDB502}" destId="{B3F3F62F-65A4-448D-9C84-30C89C7AE699}" srcOrd="0" destOrd="0" presId="urn:microsoft.com/office/officeart/2018/2/layout/IconCircleList"/>
    <dgm:cxn modelId="{08947AC5-C5E8-4839-8F62-0C5B83A0A1C8}" type="presParOf" srcId="{E21059FD-1E97-4A0F-BCFB-58897FFDB502}" destId="{BE54A084-97CE-4E66-A053-D4EBDA132A61}" srcOrd="1" destOrd="0" presId="urn:microsoft.com/office/officeart/2018/2/layout/IconCircleList"/>
    <dgm:cxn modelId="{753B3EB7-5838-4FB5-B0FC-38C033AF7F77}" type="presParOf" srcId="{E21059FD-1E97-4A0F-BCFB-58897FFDB502}" destId="{7A7A36B4-F059-43B6-B143-1F8166A73C77}" srcOrd="2" destOrd="0" presId="urn:microsoft.com/office/officeart/2018/2/layout/IconCircleList"/>
    <dgm:cxn modelId="{6A95143A-CD60-46E6-A1B8-69FA41FC4C56}" type="presParOf" srcId="{E21059FD-1E97-4A0F-BCFB-58897FFDB502}" destId="{89AB9FB9-C42B-4E80-8A52-C7D956E76938}" srcOrd="3" destOrd="0" presId="urn:microsoft.com/office/officeart/2018/2/layout/IconCircleList"/>
    <dgm:cxn modelId="{4D7D210D-9D66-4792-B4C4-5E4424B27BB1}" type="presParOf" srcId="{ADD5D589-39EC-4726-9C7D-5F13C0771FB1}" destId="{23197D69-1FC6-493F-9466-C39E95941F22}" srcOrd="5" destOrd="0" presId="urn:microsoft.com/office/officeart/2018/2/layout/IconCircleList"/>
    <dgm:cxn modelId="{DFCA8555-49BA-4000-9882-7AE03B8A1E62}" type="presParOf" srcId="{ADD5D589-39EC-4726-9C7D-5F13C0771FB1}" destId="{B9E1C42B-A6FA-4A81-892A-5728BAEFCDD3}" srcOrd="6" destOrd="0" presId="urn:microsoft.com/office/officeart/2018/2/layout/IconCircleList"/>
    <dgm:cxn modelId="{A2BBB559-3436-4DE5-A3E1-4FC8AB433256}" type="presParOf" srcId="{B9E1C42B-A6FA-4A81-892A-5728BAEFCDD3}" destId="{F9134D24-9AA2-44BC-8B5D-3780A6BEEEA2}" srcOrd="0" destOrd="0" presId="urn:microsoft.com/office/officeart/2018/2/layout/IconCircleList"/>
    <dgm:cxn modelId="{65F4BA4F-3EFE-491A-8B39-657DAD5CD8FA}" type="presParOf" srcId="{B9E1C42B-A6FA-4A81-892A-5728BAEFCDD3}" destId="{819F6EB9-4D69-4338-82AF-143DC308A15C}" srcOrd="1" destOrd="0" presId="urn:microsoft.com/office/officeart/2018/2/layout/IconCircleList"/>
    <dgm:cxn modelId="{92CB2777-BBA1-489F-B70D-7D03243637C5}" type="presParOf" srcId="{B9E1C42B-A6FA-4A81-892A-5728BAEFCDD3}" destId="{BB285959-CF26-42CF-89A5-26C80B0933F6}" srcOrd="2" destOrd="0" presId="urn:microsoft.com/office/officeart/2018/2/layout/IconCircleList"/>
    <dgm:cxn modelId="{81C73349-C50D-495C-9C56-BE2C14B58461}" type="presParOf" srcId="{B9E1C42B-A6FA-4A81-892A-5728BAEFCDD3}" destId="{9BCA2CA2-2AF1-43C1-81F0-839BBEBD78AC}" srcOrd="3" destOrd="0" presId="urn:microsoft.com/office/officeart/2018/2/layout/IconCircleList"/>
    <dgm:cxn modelId="{88A7056F-CFA4-4C03-9CE3-C97BDBE5E32E}" type="presParOf" srcId="{ADD5D589-39EC-4726-9C7D-5F13C0771FB1}" destId="{94C13F36-09D9-4341-8C41-42337C4DC95A}" srcOrd="7" destOrd="0" presId="urn:microsoft.com/office/officeart/2018/2/layout/IconCircleList"/>
    <dgm:cxn modelId="{803FFC37-2416-4E57-BDED-CBBFC0EC6E42}" type="presParOf" srcId="{ADD5D589-39EC-4726-9C7D-5F13C0771FB1}" destId="{297F9828-34F1-45C9-9813-8DA65D94956C}" srcOrd="8" destOrd="0" presId="urn:microsoft.com/office/officeart/2018/2/layout/IconCircleList"/>
    <dgm:cxn modelId="{D6D87C3D-2870-46FF-B09F-B6796661CFC6}" type="presParOf" srcId="{297F9828-34F1-45C9-9813-8DA65D94956C}" destId="{2409BC96-28E4-4A3C-B484-0F4114007349}" srcOrd="0" destOrd="0" presId="urn:microsoft.com/office/officeart/2018/2/layout/IconCircleList"/>
    <dgm:cxn modelId="{77CB6F7F-4598-4EAB-B1A7-E4E8441F6E0A}" type="presParOf" srcId="{297F9828-34F1-45C9-9813-8DA65D94956C}" destId="{EC8CC18B-FD78-4459-9C46-9CA1602EF8A7}" srcOrd="1" destOrd="0" presId="urn:microsoft.com/office/officeart/2018/2/layout/IconCircleList"/>
    <dgm:cxn modelId="{57B062CE-5590-43EB-80D2-1993420E6115}" type="presParOf" srcId="{297F9828-34F1-45C9-9813-8DA65D94956C}" destId="{1966800C-918B-4487-AC7F-F49009756920}" srcOrd="2" destOrd="0" presId="urn:microsoft.com/office/officeart/2018/2/layout/IconCircleList"/>
    <dgm:cxn modelId="{01535694-6035-4998-B0D7-0700ADF0B5EB}" type="presParOf" srcId="{297F9828-34F1-45C9-9813-8DA65D94956C}" destId="{62E8B448-BDA4-44EE-8601-7702E1443838}" srcOrd="3" destOrd="0" presId="urn:microsoft.com/office/officeart/2018/2/layout/IconCircleList"/>
    <dgm:cxn modelId="{4CCDA555-46C3-48F2-B52F-FFD9B3233AAE}" type="presParOf" srcId="{ADD5D589-39EC-4726-9C7D-5F13C0771FB1}" destId="{5BC1A006-A089-466E-A973-B89E52672BAF}" srcOrd="9" destOrd="0" presId="urn:microsoft.com/office/officeart/2018/2/layout/IconCircleList"/>
    <dgm:cxn modelId="{989FA2B2-5D89-49D3-ADE2-F76EA6B17E73}" type="presParOf" srcId="{ADD5D589-39EC-4726-9C7D-5F13C0771FB1}" destId="{21DF8BCF-5739-49D4-805D-AD5C70FAA4CF}" srcOrd="10" destOrd="0" presId="urn:microsoft.com/office/officeart/2018/2/layout/IconCircleList"/>
    <dgm:cxn modelId="{1BC9C054-6EF7-4CFA-8BBD-2B8126C57D3B}" type="presParOf" srcId="{21DF8BCF-5739-49D4-805D-AD5C70FAA4CF}" destId="{6AD1D211-BB05-418A-BA65-75CC6522FCB6}" srcOrd="0" destOrd="0" presId="urn:microsoft.com/office/officeart/2018/2/layout/IconCircleList"/>
    <dgm:cxn modelId="{7160523E-79DB-45A9-B5DD-8DBF31536753}" type="presParOf" srcId="{21DF8BCF-5739-49D4-805D-AD5C70FAA4CF}" destId="{F7F9E201-BFDA-4DD2-8A84-833E7D3A83DE}" srcOrd="1" destOrd="0" presId="urn:microsoft.com/office/officeart/2018/2/layout/IconCircleList"/>
    <dgm:cxn modelId="{4F686E49-DFD0-4146-839D-332494985F34}" type="presParOf" srcId="{21DF8BCF-5739-49D4-805D-AD5C70FAA4CF}" destId="{0D5A31D5-047E-4A35-969D-5511860BBE22}" srcOrd="2" destOrd="0" presId="urn:microsoft.com/office/officeart/2018/2/layout/IconCircleList"/>
    <dgm:cxn modelId="{47874057-9A88-4343-B7B5-EC2A7959D5EA}" type="presParOf" srcId="{21DF8BCF-5739-49D4-805D-AD5C70FAA4CF}" destId="{772980A9-0A88-4522-B000-0F42DF1C8511}" srcOrd="3" destOrd="0" presId="urn:microsoft.com/office/officeart/2018/2/layout/IconCircleList"/>
    <dgm:cxn modelId="{B7A58BFC-564F-40F1-95B6-0CB644EC1F36}" type="presParOf" srcId="{ADD5D589-39EC-4726-9C7D-5F13C0771FB1}" destId="{6ABEEFF8-5765-44CF-BB12-706CA7B6B5CC}" srcOrd="11" destOrd="0" presId="urn:microsoft.com/office/officeart/2018/2/layout/IconCircleList"/>
    <dgm:cxn modelId="{923133A8-E638-4239-87D3-586735AF3CFE}" type="presParOf" srcId="{ADD5D589-39EC-4726-9C7D-5F13C0771FB1}" destId="{FD9D7835-60BA-4EE5-8F90-6B4BA1C637AF}" srcOrd="12" destOrd="0" presId="urn:microsoft.com/office/officeart/2018/2/layout/IconCircleList"/>
    <dgm:cxn modelId="{3350ABAC-5D6F-44DC-8703-B19275CE0EE3}" type="presParOf" srcId="{FD9D7835-60BA-4EE5-8F90-6B4BA1C637AF}" destId="{06B80893-D349-40E7-869B-19520E1E4087}" srcOrd="0" destOrd="0" presId="urn:microsoft.com/office/officeart/2018/2/layout/IconCircleList"/>
    <dgm:cxn modelId="{C9254FBC-E233-497C-8BF8-9263E98DBD17}" type="presParOf" srcId="{FD9D7835-60BA-4EE5-8F90-6B4BA1C637AF}" destId="{684FF0D6-BA77-43BE-A3C8-7BD72A8E175B}" srcOrd="1" destOrd="0" presId="urn:microsoft.com/office/officeart/2018/2/layout/IconCircleList"/>
    <dgm:cxn modelId="{5CD765B5-1571-4D9D-9A37-6B50D7DAA95F}" type="presParOf" srcId="{FD9D7835-60BA-4EE5-8F90-6B4BA1C637AF}" destId="{C853BF4C-7003-46FE-AE37-51838FE0CDE5}" srcOrd="2" destOrd="0" presId="urn:microsoft.com/office/officeart/2018/2/layout/IconCircleList"/>
    <dgm:cxn modelId="{E2C64C2B-5AFD-4932-8EB7-E5BC4A67C14E}" type="presParOf" srcId="{FD9D7835-60BA-4EE5-8F90-6B4BA1C637AF}" destId="{89D51BB7-E1F7-4482-BF84-BA7E3829E543}" srcOrd="3" destOrd="0" presId="urn:microsoft.com/office/officeart/2018/2/layout/IconCircleList"/>
    <dgm:cxn modelId="{81393B64-8233-4300-8F1C-9F9E366B9850}" type="presParOf" srcId="{ADD5D589-39EC-4726-9C7D-5F13C0771FB1}" destId="{6C4133E6-42B8-415D-B367-F3EE970E228C}" srcOrd="13" destOrd="0" presId="urn:microsoft.com/office/officeart/2018/2/layout/IconCircleList"/>
    <dgm:cxn modelId="{34E28A93-50C6-4D4F-9F25-3BF90D3A0728}" type="presParOf" srcId="{ADD5D589-39EC-4726-9C7D-5F13C0771FB1}" destId="{BA5F31EF-0056-4480-84BA-965E9706C7B0}" srcOrd="14" destOrd="0" presId="urn:microsoft.com/office/officeart/2018/2/layout/IconCircleList"/>
    <dgm:cxn modelId="{EF9DCC65-2BFF-4ADB-9981-9E22D3740E27}" type="presParOf" srcId="{BA5F31EF-0056-4480-84BA-965E9706C7B0}" destId="{CBE7B42B-E831-4F7D-9D69-969DDC86CCC1}" srcOrd="0" destOrd="0" presId="urn:microsoft.com/office/officeart/2018/2/layout/IconCircleList"/>
    <dgm:cxn modelId="{DC5C3BBB-65A4-405F-ACEC-5514CC42A20F}" type="presParOf" srcId="{BA5F31EF-0056-4480-84BA-965E9706C7B0}" destId="{B1DA2E88-BE9D-47E3-830C-FD8E5571AFAD}" srcOrd="1" destOrd="0" presId="urn:microsoft.com/office/officeart/2018/2/layout/IconCircleList"/>
    <dgm:cxn modelId="{89C0F95E-22FC-4D25-9413-74145474EEE1}" type="presParOf" srcId="{BA5F31EF-0056-4480-84BA-965E9706C7B0}" destId="{39CA00AF-54D6-4E44-89B5-D910EC5F75A7}" srcOrd="2" destOrd="0" presId="urn:microsoft.com/office/officeart/2018/2/layout/IconCircleList"/>
    <dgm:cxn modelId="{7219878A-3932-4759-835E-5AFB40574918}" type="presParOf" srcId="{BA5F31EF-0056-4480-84BA-965E9706C7B0}" destId="{1B3C8E19-EBFF-45FA-AAE8-7C6AE51CB0C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6F6E1-7FA0-4690-A919-5C323DC1F60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E60F6BB-37C0-4B48-9AD1-B221B6202F5F}">
      <dgm:prSet custT="1"/>
      <dgm:spPr/>
      <dgm:t>
        <a:bodyPr/>
        <a:lstStyle/>
        <a:p>
          <a:r>
            <a:rPr lang="en-US" sz="1800" dirty="0"/>
            <a:t>• Use the S3 website endpoint URL:</a:t>
          </a:r>
        </a:p>
      </dgm:t>
    </dgm:pt>
    <dgm:pt modelId="{1FDA289A-976B-4C81-9B18-D762B4793A4D}" type="parTrans" cxnId="{39722778-F3F6-45F1-8495-BC48E46D6905}">
      <dgm:prSet/>
      <dgm:spPr/>
      <dgm:t>
        <a:bodyPr/>
        <a:lstStyle/>
        <a:p>
          <a:endParaRPr lang="en-US"/>
        </a:p>
      </dgm:t>
    </dgm:pt>
    <dgm:pt modelId="{9CBAD4AF-104F-49B3-9FD9-A9EA62458F62}" type="sibTrans" cxnId="{39722778-F3F6-45F1-8495-BC48E46D6905}">
      <dgm:prSet/>
      <dgm:spPr/>
      <dgm:t>
        <a:bodyPr/>
        <a:lstStyle/>
        <a:p>
          <a:endParaRPr lang="en-US"/>
        </a:p>
      </dgm:t>
    </dgm:pt>
    <dgm:pt modelId="{3820E719-4812-4C9D-8382-A6EA08AD116D}">
      <dgm:prSet custT="1"/>
      <dgm:spPr/>
      <dgm:t>
        <a:bodyPr/>
        <a:lstStyle/>
        <a:p>
          <a:r>
            <a:rPr lang="en-US" sz="1600" dirty="0"/>
            <a:t>http://your-bucket.s3-website-region.amazonaws.com</a:t>
          </a:r>
        </a:p>
      </dgm:t>
    </dgm:pt>
    <dgm:pt modelId="{DD4C3B67-D9EC-446B-885A-4B1820E08B73}" type="parTrans" cxnId="{EF8C5E1B-DE9A-4F51-81D2-A961856AF7F5}">
      <dgm:prSet/>
      <dgm:spPr/>
      <dgm:t>
        <a:bodyPr/>
        <a:lstStyle/>
        <a:p>
          <a:endParaRPr lang="en-US"/>
        </a:p>
      </dgm:t>
    </dgm:pt>
    <dgm:pt modelId="{618180E6-3B14-4A7F-8E20-0514EAB6B8C8}" type="sibTrans" cxnId="{EF8C5E1B-DE9A-4F51-81D2-A961856AF7F5}">
      <dgm:prSet/>
      <dgm:spPr/>
      <dgm:t>
        <a:bodyPr/>
        <a:lstStyle/>
        <a:p>
          <a:endParaRPr lang="en-US"/>
        </a:p>
      </dgm:t>
    </dgm:pt>
    <dgm:pt modelId="{89D77531-5F84-4D61-8DCA-2EFCDF04A2CE}">
      <dgm:prSet custT="1"/>
      <dgm:spPr/>
      <dgm:t>
        <a:bodyPr/>
        <a:lstStyle/>
        <a:p>
          <a:r>
            <a:rPr lang="en-US" sz="1600" dirty="0"/>
            <a:t>• No need for a traditional web server.</a:t>
          </a:r>
        </a:p>
      </dgm:t>
    </dgm:pt>
    <dgm:pt modelId="{F77EE445-F220-45F6-989D-93D8933BB455}" type="parTrans" cxnId="{D981ED68-4EBC-4110-AAB1-28CA99119A22}">
      <dgm:prSet/>
      <dgm:spPr/>
      <dgm:t>
        <a:bodyPr/>
        <a:lstStyle/>
        <a:p>
          <a:endParaRPr lang="en-US"/>
        </a:p>
      </dgm:t>
    </dgm:pt>
    <dgm:pt modelId="{69EB80D0-CBB6-4B29-A6C5-FD7023F26AF3}" type="sibTrans" cxnId="{D981ED68-4EBC-4110-AAB1-28CA99119A22}">
      <dgm:prSet/>
      <dgm:spPr/>
      <dgm:t>
        <a:bodyPr/>
        <a:lstStyle/>
        <a:p>
          <a:endParaRPr lang="en-US"/>
        </a:p>
      </dgm:t>
    </dgm:pt>
    <dgm:pt modelId="{77702873-FCCB-4AAD-816B-C2D6D8B2E9C0}" type="pres">
      <dgm:prSet presAssocID="{BC06F6E1-7FA0-4690-A919-5C323DC1F605}" presName="root" presStyleCnt="0">
        <dgm:presLayoutVars>
          <dgm:dir/>
          <dgm:resizeHandles val="exact"/>
        </dgm:presLayoutVars>
      </dgm:prSet>
      <dgm:spPr/>
    </dgm:pt>
    <dgm:pt modelId="{62A29865-A226-4477-95E6-D5602B36B506}" type="pres">
      <dgm:prSet presAssocID="{BE60F6BB-37C0-4B48-9AD1-B221B6202F5F}" presName="compNode" presStyleCnt="0"/>
      <dgm:spPr/>
    </dgm:pt>
    <dgm:pt modelId="{4021A295-80C1-48D6-BB58-47E32510AF01}" type="pres">
      <dgm:prSet presAssocID="{BE60F6BB-37C0-4B48-9AD1-B221B6202F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99CCA21-D5ED-4648-9EAA-B5A9CAFD3D78}" type="pres">
      <dgm:prSet presAssocID="{BE60F6BB-37C0-4B48-9AD1-B221B6202F5F}" presName="spaceRect" presStyleCnt="0"/>
      <dgm:spPr/>
    </dgm:pt>
    <dgm:pt modelId="{39F40F21-AD81-4780-BB3F-D79798DEA8EB}" type="pres">
      <dgm:prSet presAssocID="{BE60F6BB-37C0-4B48-9AD1-B221B6202F5F}" presName="textRect" presStyleLbl="revTx" presStyleIdx="0" presStyleCnt="3" custScaleX="125749">
        <dgm:presLayoutVars>
          <dgm:chMax val="1"/>
          <dgm:chPref val="1"/>
        </dgm:presLayoutVars>
      </dgm:prSet>
      <dgm:spPr/>
    </dgm:pt>
    <dgm:pt modelId="{813C7270-3DE4-4C76-8203-7A9410365E27}" type="pres">
      <dgm:prSet presAssocID="{9CBAD4AF-104F-49B3-9FD9-A9EA62458F62}" presName="sibTrans" presStyleCnt="0"/>
      <dgm:spPr/>
    </dgm:pt>
    <dgm:pt modelId="{C41F4B29-9329-40AE-AAF4-9F83C1371FF8}" type="pres">
      <dgm:prSet presAssocID="{3820E719-4812-4C9D-8382-A6EA08AD116D}" presName="compNode" presStyleCnt="0"/>
      <dgm:spPr/>
    </dgm:pt>
    <dgm:pt modelId="{7BAFDD17-2DA1-4269-9610-95F6C0489DB7}" type="pres">
      <dgm:prSet presAssocID="{3820E719-4812-4C9D-8382-A6EA08AD11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44F4D4F-4392-423C-9E75-502F00A60713}" type="pres">
      <dgm:prSet presAssocID="{3820E719-4812-4C9D-8382-A6EA08AD116D}" presName="spaceRect" presStyleCnt="0"/>
      <dgm:spPr/>
    </dgm:pt>
    <dgm:pt modelId="{4117F633-1A74-4862-A68E-B35D42E6F595}" type="pres">
      <dgm:prSet presAssocID="{3820E719-4812-4C9D-8382-A6EA08AD116D}" presName="textRect" presStyleLbl="revTx" presStyleIdx="1" presStyleCnt="3" custScaleX="138992">
        <dgm:presLayoutVars>
          <dgm:chMax val="1"/>
          <dgm:chPref val="1"/>
        </dgm:presLayoutVars>
      </dgm:prSet>
      <dgm:spPr/>
    </dgm:pt>
    <dgm:pt modelId="{1D0A9182-4409-4F9C-BAE6-D23C17D67458}" type="pres">
      <dgm:prSet presAssocID="{618180E6-3B14-4A7F-8E20-0514EAB6B8C8}" presName="sibTrans" presStyleCnt="0"/>
      <dgm:spPr/>
    </dgm:pt>
    <dgm:pt modelId="{65651CB0-27BE-45F4-837D-8E0B5E48D407}" type="pres">
      <dgm:prSet presAssocID="{89D77531-5F84-4D61-8DCA-2EFCDF04A2CE}" presName="compNode" presStyleCnt="0"/>
      <dgm:spPr/>
    </dgm:pt>
    <dgm:pt modelId="{D067CA80-DF8A-4729-B193-02FA7CBFF725}" type="pres">
      <dgm:prSet presAssocID="{89D77531-5F84-4D61-8DCA-2EFCDF04A2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8495CEA-20AF-44B7-B36B-4E8A5EA86027}" type="pres">
      <dgm:prSet presAssocID="{89D77531-5F84-4D61-8DCA-2EFCDF04A2CE}" presName="spaceRect" presStyleCnt="0"/>
      <dgm:spPr/>
    </dgm:pt>
    <dgm:pt modelId="{D6EFD390-6DF5-4265-B1D6-6E7EC01E9830}" type="pres">
      <dgm:prSet presAssocID="{89D77531-5F84-4D61-8DCA-2EFCDF04A2CE}" presName="textRect" presStyleLbl="revTx" presStyleIdx="2" presStyleCnt="3" custScaleX="139933">
        <dgm:presLayoutVars>
          <dgm:chMax val="1"/>
          <dgm:chPref val="1"/>
        </dgm:presLayoutVars>
      </dgm:prSet>
      <dgm:spPr/>
    </dgm:pt>
  </dgm:ptLst>
  <dgm:cxnLst>
    <dgm:cxn modelId="{EF8C5E1B-DE9A-4F51-81D2-A961856AF7F5}" srcId="{BC06F6E1-7FA0-4690-A919-5C323DC1F605}" destId="{3820E719-4812-4C9D-8382-A6EA08AD116D}" srcOrd="1" destOrd="0" parTransId="{DD4C3B67-D9EC-446B-885A-4B1820E08B73}" sibTransId="{618180E6-3B14-4A7F-8E20-0514EAB6B8C8}"/>
    <dgm:cxn modelId="{D981ED68-4EBC-4110-AAB1-28CA99119A22}" srcId="{BC06F6E1-7FA0-4690-A919-5C323DC1F605}" destId="{89D77531-5F84-4D61-8DCA-2EFCDF04A2CE}" srcOrd="2" destOrd="0" parTransId="{F77EE445-F220-45F6-989D-93D8933BB455}" sibTransId="{69EB80D0-CBB6-4B29-A6C5-FD7023F26AF3}"/>
    <dgm:cxn modelId="{39722778-F3F6-45F1-8495-BC48E46D6905}" srcId="{BC06F6E1-7FA0-4690-A919-5C323DC1F605}" destId="{BE60F6BB-37C0-4B48-9AD1-B221B6202F5F}" srcOrd="0" destOrd="0" parTransId="{1FDA289A-976B-4C81-9B18-D762B4793A4D}" sibTransId="{9CBAD4AF-104F-49B3-9FD9-A9EA62458F62}"/>
    <dgm:cxn modelId="{36E83E9B-9E3C-45A5-B4B3-F85102AB5EEB}" type="presOf" srcId="{BE60F6BB-37C0-4B48-9AD1-B221B6202F5F}" destId="{39F40F21-AD81-4780-BB3F-D79798DEA8EB}" srcOrd="0" destOrd="0" presId="urn:microsoft.com/office/officeart/2018/2/layout/IconLabelList"/>
    <dgm:cxn modelId="{B60351AF-4FE3-469E-AE15-4050026F57FA}" type="presOf" srcId="{BC06F6E1-7FA0-4690-A919-5C323DC1F605}" destId="{77702873-FCCB-4AAD-816B-C2D6D8B2E9C0}" srcOrd="0" destOrd="0" presId="urn:microsoft.com/office/officeart/2018/2/layout/IconLabelList"/>
    <dgm:cxn modelId="{914E9AAF-00D3-46B1-ADDF-56E27F80C0BD}" type="presOf" srcId="{89D77531-5F84-4D61-8DCA-2EFCDF04A2CE}" destId="{D6EFD390-6DF5-4265-B1D6-6E7EC01E9830}" srcOrd="0" destOrd="0" presId="urn:microsoft.com/office/officeart/2018/2/layout/IconLabelList"/>
    <dgm:cxn modelId="{68A652E5-CC44-43A6-AFBB-2BD5305FE289}" type="presOf" srcId="{3820E719-4812-4C9D-8382-A6EA08AD116D}" destId="{4117F633-1A74-4862-A68E-B35D42E6F595}" srcOrd="0" destOrd="0" presId="urn:microsoft.com/office/officeart/2018/2/layout/IconLabelList"/>
    <dgm:cxn modelId="{2D1F6317-E2EC-43E9-929F-E8162CEF700A}" type="presParOf" srcId="{77702873-FCCB-4AAD-816B-C2D6D8B2E9C0}" destId="{62A29865-A226-4477-95E6-D5602B36B506}" srcOrd="0" destOrd="0" presId="urn:microsoft.com/office/officeart/2018/2/layout/IconLabelList"/>
    <dgm:cxn modelId="{F6C56C87-FA69-4845-A799-71BFFB68B2B3}" type="presParOf" srcId="{62A29865-A226-4477-95E6-D5602B36B506}" destId="{4021A295-80C1-48D6-BB58-47E32510AF01}" srcOrd="0" destOrd="0" presId="urn:microsoft.com/office/officeart/2018/2/layout/IconLabelList"/>
    <dgm:cxn modelId="{9CF3C835-FC28-4099-8A6F-534A2282149F}" type="presParOf" srcId="{62A29865-A226-4477-95E6-D5602B36B506}" destId="{A99CCA21-D5ED-4648-9EAA-B5A9CAFD3D78}" srcOrd="1" destOrd="0" presId="urn:microsoft.com/office/officeart/2018/2/layout/IconLabelList"/>
    <dgm:cxn modelId="{29CA4B1E-7954-4632-9655-896D605D3771}" type="presParOf" srcId="{62A29865-A226-4477-95E6-D5602B36B506}" destId="{39F40F21-AD81-4780-BB3F-D79798DEA8EB}" srcOrd="2" destOrd="0" presId="urn:microsoft.com/office/officeart/2018/2/layout/IconLabelList"/>
    <dgm:cxn modelId="{0EBE9761-620D-4CB7-9216-1B918D2BF855}" type="presParOf" srcId="{77702873-FCCB-4AAD-816B-C2D6D8B2E9C0}" destId="{813C7270-3DE4-4C76-8203-7A9410365E27}" srcOrd="1" destOrd="0" presId="urn:microsoft.com/office/officeart/2018/2/layout/IconLabelList"/>
    <dgm:cxn modelId="{1B12B6A0-2946-47D9-9EFA-E02BDAA3EB93}" type="presParOf" srcId="{77702873-FCCB-4AAD-816B-C2D6D8B2E9C0}" destId="{C41F4B29-9329-40AE-AAF4-9F83C1371FF8}" srcOrd="2" destOrd="0" presId="urn:microsoft.com/office/officeart/2018/2/layout/IconLabelList"/>
    <dgm:cxn modelId="{31B6AD2A-52E5-4D24-8BF0-37BC793BF925}" type="presParOf" srcId="{C41F4B29-9329-40AE-AAF4-9F83C1371FF8}" destId="{7BAFDD17-2DA1-4269-9610-95F6C0489DB7}" srcOrd="0" destOrd="0" presId="urn:microsoft.com/office/officeart/2018/2/layout/IconLabelList"/>
    <dgm:cxn modelId="{CD33E457-81BD-42C6-9D41-07818D77F19E}" type="presParOf" srcId="{C41F4B29-9329-40AE-AAF4-9F83C1371FF8}" destId="{F44F4D4F-4392-423C-9E75-502F00A60713}" srcOrd="1" destOrd="0" presId="urn:microsoft.com/office/officeart/2018/2/layout/IconLabelList"/>
    <dgm:cxn modelId="{08AE49B3-0E01-4431-8F95-0283009A6464}" type="presParOf" srcId="{C41F4B29-9329-40AE-AAF4-9F83C1371FF8}" destId="{4117F633-1A74-4862-A68E-B35D42E6F595}" srcOrd="2" destOrd="0" presId="urn:microsoft.com/office/officeart/2018/2/layout/IconLabelList"/>
    <dgm:cxn modelId="{C3E52B08-BC14-4E61-9493-48796E0003B3}" type="presParOf" srcId="{77702873-FCCB-4AAD-816B-C2D6D8B2E9C0}" destId="{1D0A9182-4409-4F9C-BAE6-D23C17D67458}" srcOrd="3" destOrd="0" presId="urn:microsoft.com/office/officeart/2018/2/layout/IconLabelList"/>
    <dgm:cxn modelId="{B04D5C7C-0B6C-4D53-B80C-48EC991D088F}" type="presParOf" srcId="{77702873-FCCB-4AAD-816B-C2D6D8B2E9C0}" destId="{65651CB0-27BE-45F4-837D-8E0B5E48D407}" srcOrd="4" destOrd="0" presId="urn:microsoft.com/office/officeart/2018/2/layout/IconLabelList"/>
    <dgm:cxn modelId="{E0D0055D-8745-45B4-BDEB-DAFCC6B3FF81}" type="presParOf" srcId="{65651CB0-27BE-45F4-837D-8E0B5E48D407}" destId="{D067CA80-DF8A-4729-B193-02FA7CBFF725}" srcOrd="0" destOrd="0" presId="urn:microsoft.com/office/officeart/2018/2/layout/IconLabelList"/>
    <dgm:cxn modelId="{1046E9A6-7D86-4E40-98EA-554769321474}" type="presParOf" srcId="{65651CB0-27BE-45F4-837D-8E0B5E48D407}" destId="{48495CEA-20AF-44B7-B36B-4E8A5EA86027}" srcOrd="1" destOrd="0" presId="urn:microsoft.com/office/officeart/2018/2/layout/IconLabelList"/>
    <dgm:cxn modelId="{EE4E6B3D-5CE3-4E75-BB5B-0510BC613EBA}" type="presParOf" srcId="{65651CB0-27BE-45F4-837D-8E0B5E48D407}" destId="{D6EFD390-6DF5-4265-B1D6-6E7EC01E98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DE4E0A-24F4-4D81-8D7E-CF17D4A0DD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40E2E4-F292-4871-A158-5353A05C69CC}">
      <dgm:prSet/>
      <dgm:spPr/>
      <dgm:t>
        <a:bodyPr/>
        <a:lstStyle/>
        <a:p>
          <a:r>
            <a:rPr lang="en-US"/>
            <a:t>• Custom domain with Amazon Route 53</a:t>
          </a:r>
        </a:p>
      </dgm:t>
    </dgm:pt>
    <dgm:pt modelId="{11B62E91-7323-426F-AECC-40088D71FCDA}" type="parTrans" cxnId="{ED96C996-7B24-4029-A448-44D83F351BD7}">
      <dgm:prSet/>
      <dgm:spPr/>
      <dgm:t>
        <a:bodyPr/>
        <a:lstStyle/>
        <a:p>
          <a:endParaRPr lang="en-US"/>
        </a:p>
      </dgm:t>
    </dgm:pt>
    <dgm:pt modelId="{A0032C15-B818-4935-9EDE-D6992A96E689}" type="sibTrans" cxnId="{ED96C996-7B24-4029-A448-44D83F351BD7}">
      <dgm:prSet/>
      <dgm:spPr/>
      <dgm:t>
        <a:bodyPr/>
        <a:lstStyle/>
        <a:p>
          <a:endParaRPr lang="en-US"/>
        </a:p>
      </dgm:t>
    </dgm:pt>
    <dgm:pt modelId="{5F320095-A129-4826-9DDE-DFEF2EC64F07}">
      <dgm:prSet/>
      <dgm:spPr/>
      <dgm:t>
        <a:bodyPr/>
        <a:lstStyle/>
        <a:p>
          <a:r>
            <a:rPr lang="en-US"/>
            <a:t>• Enable HTTPS with CloudFront and SSL</a:t>
          </a:r>
        </a:p>
      </dgm:t>
    </dgm:pt>
    <dgm:pt modelId="{E4817978-208C-482B-9263-3B6AA6371287}" type="parTrans" cxnId="{F0916827-5E39-4B47-9174-543224D6A9BA}">
      <dgm:prSet/>
      <dgm:spPr/>
      <dgm:t>
        <a:bodyPr/>
        <a:lstStyle/>
        <a:p>
          <a:endParaRPr lang="en-US"/>
        </a:p>
      </dgm:t>
    </dgm:pt>
    <dgm:pt modelId="{2E390A28-9CA9-4C8E-BF6C-2B1F9B1F21F3}" type="sibTrans" cxnId="{F0916827-5E39-4B47-9174-543224D6A9BA}">
      <dgm:prSet/>
      <dgm:spPr/>
      <dgm:t>
        <a:bodyPr/>
        <a:lstStyle/>
        <a:p>
          <a:endParaRPr lang="en-US"/>
        </a:p>
      </dgm:t>
    </dgm:pt>
    <dgm:pt modelId="{795EA684-47A3-40FE-B389-635924351AED}">
      <dgm:prSet/>
      <dgm:spPr/>
      <dgm:t>
        <a:bodyPr/>
        <a:lstStyle/>
        <a:p>
          <a:r>
            <a:rPr lang="en-US"/>
            <a:t>• Automate deployment using GitHub Actions or CodePipeline</a:t>
          </a:r>
        </a:p>
      </dgm:t>
    </dgm:pt>
    <dgm:pt modelId="{A323D5C8-625A-426B-B7FD-DBE66913D5E1}" type="parTrans" cxnId="{EC90B0E3-C11E-4815-B72E-AC2B25BBC95F}">
      <dgm:prSet/>
      <dgm:spPr/>
      <dgm:t>
        <a:bodyPr/>
        <a:lstStyle/>
        <a:p>
          <a:endParaRPr lang="en-US"/>
        </a:p>
      </dgm:t>
    </dgm:pt>
    <dgm:pt modelId="{1EE0D6F3-ED99-4FAD-83A2-A48FD0F029BC}" type="sibTrans" cxnId="{EC90B0E3-C11E-4815-B72E-AC2B25BBC95F}">
      <dgm:prSet/>
      <dgm:spPr/>
      <dgm:t>
        <a:bodyPr/>
        <a:lstStyle/>
        <a:p>
          <a:endParaRPr lang="en-US"/>
        </a:p>
      </dgm:t>
    </dgm:pt>
    <dgm:pt modelId="{960009FB-BD38-482D-A515-F6C1D0841CE1}" type="pres">
      <dgm:prSet presAssocID="{54DE4E0A-24F4-4D81-8D7E-CF17D4A0DD36}" presName="root" presStyleCnt="0">
        <dgm:presLayoutVars>
          <dgm:dir/>
          <dgm:resizeHandles val="exact"/>
        </dgm:presLayoutVars>
      </dgm:prSet>
      <dgm:spPr/>
    </dgm:pt>
    <dgm:pt modelId="{4B443566-3626-4981-90E4-ABE8671C5C75}" type="pres">
      <dgm:prSet presAssocID="{9040E2E4-F292-4871-A158-5353A05C69CC}" presName="compNode" presStyleCnt="0"/>
      <dgm:spPr/>
    </dgm:pt>
    <dgm:pt modelId="{8090B797-62EB-43FA-B713-16FEEE68C7A5}" type="pres">
      <dgm:prSet presAssocID="{9040E2E4-F292-4871-A158-5353A05C69CC}" presName="bgRect" presStyleLbl="bgShp" presStyleIdx="0" presStyleCnt="3"/>
      <dgm:spPr/>
    </dgm:pt>
    <dgm:pt modelId="{10F92916-8E37-4217-9EAB-143F27636BF7}" type="pres">
      <dgm:prSet presAssocID="{9040E2E4-F292-4871-A158-5353A05C6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7A949F8-5E64-4B71-9612-C0815881578C}" type="pres">
      <dgm:prSet presAssocID="{9040E2E4-F292-4871-A158-5353A05C69CC}" presName="spaceRect" presStyleCnt="0"/>
      <dgm:spPr/>
    </dgm:pt>
    <dgm:pt modelId="{05A47B0F-9E3C-4641-93DE-B2A8C46C7BA6}" type="pres">
      <dgm:prSet presAssocID="{9040E2E4-F292-4871-A158-5353A05C69CC}" presName="parTx" presStyleLbl="revTx" presStyleIdx="0" presStyleCnt="3">
        <dgm:presLayoutVars>
          <dgm:chMax val="0"/>
          <dgm:chPref val="0"/>
        </dgm:presLayoutVars>
      </dgm:prSet>
      <dgm:spPr/>
    </dgm:pt>
    <dgm:pt modelId="{382D3DE2-7528-4895-82C3-D6A46E6E33C1}" type="pres">
      <dgm:prSet presAssocID="{A0032C15-B818-4935-9EDE-D6992A96E689}" presName="sibTrans" presStyleCnt="0"/>
      <dgm:spPr/>
    </dgm:pt>
    <dgm:pt modelId="{8C6D258B-613A-47AA-9EA0-0C753BC9CFEE}" type="pres">
      <dgm:prSet presAssocID="{5F320095-A129-4826-9DDE-DFEF2EC64F07}" presName="compNode" presStyleCnt="0"/>
      <dgm:spPr/>
    </dgm:pt>
    <dgm:pt modelId="{89E46713-7D6A-44C4-9D0D-888054BCF9F0}" type="pres">
      <dgm:prSet presAssocID="{5F320095-A129-4826-9DDE-DFEF2EC64F07}" presName="bgRect" presStyleLbl="bgShp" presStyleIdx="1" presStyleCnt="3"/>
      <dgm:spPr/>
    </dgm:pt>
    <dgm:pt modelId="{C7622207-F687-4A59-A493-3A00F8D99106}" type="pres">
      <dgm:prSet presAssocID="{5F320095-A129-4826-9DDE-DFEF2EC64F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CC0D9F6-C65E-414F-960D-28655CEA064F}" type="pres">
      <dgm:prSet presAssocID="{5F320095-A129-4826-9DDE-DFEF2EC64F07}" presName="spaceRect" presStyleCnt="0"/>
      <dgm:spPr/>
    </dgm:pt>
    <dgm:pt modelId="{506F45AE-7559-4040-B75D-862974636773}" type="pres">
      <dgm:prSet presAssocID="{5F320095-A129-4826-9DDE-DFEF2EC64F07}" presName="parTx" presStyleLbl="revTx" presStyleIdx="1" presStyleCnt="3">
        <dgm:presLayoutVars>
          <dgm:chMax val="0"/>
          <dgm:chPref val="0"/>
        </dgm:presLayoutVars>
      </dgm:prSet>
      <dgm:spPr/>
    </dgm:pt>
    <dgm:pt modelId="{212C89EC-5B9A-4C8F-9BEB-5F080C7F1D78}" type="pres">
      <dgm:prSet presAssocID="{2E390A28-9CA9-4C8E-BF6C-2B1F9B1F21F3}" presName="sibTrans" presStyleCnt="0"/>
      <dgm:spPr/>
    </dgm:pt>
    <dgm:pt modelId="{ED428928-913F-47CE-8CF4-F0DC76836F21}" type="pres">
      <dgm:prSet presAssocID="{795EA684-47A3-40FE-B389-635924351AED}" presName="compNode" presStyleCnt="0"/>
      <dgm:spPr/>
    </dgm:pt>
    <dgm:pt modelId="{ABCF5BE6-1615-4E35-A9D6-46D2D17596FE}" type="pres">
      <dgm:prSet presAssocID="{795EA684-47A3-40FE-B389-635924351AED}" presName="bgRect" presStyleLbl="bgShp" presStyleIdx="2" presStyleCnt="3"/>
      <dgm:spPr/>
    </dgm:pt>
    <dgm:pt modelId="{A74992C1-5977-49AD-8936-EC7E88F7311C}" type="pres">
      <dgm:prSet presAssocID="{795EA684-47A3-40FE-B389-635924351A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D461D0D-4068-46AA-AF34-62768AC03414}" type="pres">
      <dgm:prSet presAssocID="{795EA684-47A3-40FE-B389-635924351AED}" presName="spaceRect" presStyleCnt="0"/>
      <dgm:spPr/>
    </dgm:pt>
    <dgm:pt modelId="{86422D6A-3FCF-4C05-93DD-29A3EB2303F3}" type="pres">
      <dgm:prSet presAssocID="{795EA684-47A3-40FE-B389-635924351A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916827-5E39-4B47-9174-543224D6A9BA}" srcId="{54DE4E0A-24F4-4D81-8D7E-CF17D4A0DD36}" destId="{5F320095-A129-4826-9DDE-DFEF2EC64F07}" srcOrd="1" destOrd="0" parTransId="{E4817978-208C-482B-9263-3B6AA6371287}" sibTransId="{2E390A28-9CA9-4C8E-BF6C-2B1F9B1F21F3}"/>
    <dgm:cxn modelId="{02B98343-F365-4E05-8C42-D36DDF22ECC9}" type="presOf" srcId="{9040E2E4-F292-4871-A158-5353A05C69CC}" destId="{05A47B0F-9E3C-4641-93DE-B2A8C46C7BA6}" srcOrd="0" destOrd="0" presId="urn:microsoft.com/office/officeart/2018/2/layout/IconVerticalSolidList"/>
    <dgm:cxn modelId="{ED96C996-7B24-4029-A448-44D83F351BD7}" srcId="{54DE4E0A-24F4-4D81-8D7E-CF17D4A0DD36}" destId="{9040E2E4-F292-4871-A158-5353A05C69CC}" srcOrd="0" destOrd="0" parTransId="{11B62E91-7323-426F-AECC-40088D71FCDA}" sibTransId="{A0032C15-B818-4935-9EDE-D6992A96E689}"/>
    <dgm:cxn modelId="{B8AA8AA6-1008-4810-B91D-22D086E53290}" type="presOf" srcId="{795EA684-47A3-40FE-B389-635924351AED}" destId="{86422D6A-3FCF-4C05-93DD-29A3EB2303F3}" srcOrd="0" destOrd="0" presId="urn:microsoft.com/office/officeart/2018/2/layout/IconVerticalSolidList"/>
    <dgm:cxn modelId="{F1BE4CAA-2A57-45A8-9F43-539C94DFEDCB}" type="presOf" srcId="{5F320095-A129-4826-9DDE-DFEF2EC64F07}" destId="{506F45AE-7559-4040-B75D-862974636773}" srcOrd="0" destOrd="0" presId="urn:microsoft.com/office/officeart/2018/2/layout/IconVerticalSolidList"/>
    <dgm:cxn modelId="{5E29E0B6-9FE5-40AA-A8AC-E93BB7148E71}" type="presOf" srcId="{54DE4E0A-24F4-4D81-8D7E-CF17D4A0DD36}" destId="{960009FB-BD38-482D-A515-F6C1D0841CE1}" srcOrd="0" destOrd="0" presId="urn:microsoft.com/office/officeart/2018/2/layout/IconVerticalSolidList"/>
    <dgm:cxn modelId="{EC90B0E3-C11E-4815-B72E-AC2B25BBC95F}" srcId="{54DE4E0A-24F4-4D81-8D7E-CF17D4A0DD36}" destId="{795EA684-47A3-40FE-B389-635924351AED}" srcOrd="2" destOrd="0" parTransId="{A323D5C8-625A-426B-B7FD-DBE66913D5E1}" sibTransId="{1EE0D6F3-ED99-4FAD-83A2-A48FD0F029BC}"/>
    <dgm:cxn modelId="{1807AF4D-E600-4FE1-94D7-2088EE46A8EE}" type="presParOf" srcId="{960009FB-BD38-482D-A515-F6C1D0841CE1}" destId="{4B443566-3626-4981-90E4-ABE8671C5C75}" srcOrd="0" destOrd="0" presId="urn:microsoft.com/office/officeart/2018/2/layout/IconVerticalSolidList"/>
    <dgm:cxn modelId="{1A962EBA-EB66-4CAF-99E1-6D55B8BED47F}" type="presParOf" srcId="{4B443566-3626-4981-90E4-ABE8671C5C75}" destId="{8090B797-62EB-43FA-B713-16FEEE68C7A5}" srcOrd="0" destOrd="0" presId="urn:microsoft.com/office/officeart/2018/2/layout/IconVerticalSolidList"/>
    <dgm:cxn modelId="{53F0997E-F290-45AC-BE4E-470706241E4C}" type="presParOf" srcId="{4B443566-3626-4981-90E4-ABE8671C5C75}" destId="{10F92916-8E37-4217-9EAB-143F27636BF7}" srcOrd="1" destOrd="0" presId="urn:microsoft.com/office/officeart/2018/2/layout/IconVerticalSolidList"/>
    <dgm:cxn modelId="{346E2588-2B02-4821-8FA7-1AA8417C4DD9}" type="presParOf" srcId="{4B443566-3626-4981-90E4-ABE8671C5C75}" destId="{A7A949F8-5E64-4B71-9612-C0815881578C}" srcOrd="2" destOrd="0" presId="urn:microsoft.com/office/officeart/2018/2/layout/IconVerticalSolidList"/>
    <dgm:cxn modelId="{BFD35F75-7359-4991-A0D6-7CB0D1B7412A}" type="presParOf" srcId="{4B443566-3626-4981-90E4-ABE8671C5C75}" destId="{05A47B0F-9E3C-4641-93DE-B2A8C46C7BA6}" srcOrd="3" destOrd="0" presId="urn:microsoft.com/office/officeart/2018/2/layout/IconVerticalSolidList"/>
    <dgm:cxn modelId="{55A0D43A-28EB-42FC-A9A1-5A28EECF3FA0}" type="presParOf" srcId="{960009FB-BD38-482D-A515-F6C1D0841CE1}" destId="{382D3DE2-7528-4895-82C3-D6A46E6E33C1}" srcOrd="1" destOrd="0" presId="urn:microsoft.com/office/officeart/2018/2/layout/IconVerticalSolidList"/>
    <dgm:cxn modelId="{C68C4A80-F54D-4768-A22C-3F73344F41C9}" type="presParOf" srcId="{960009FB-BD38-482D-A515-F6C1D0841CE1}" destId="{8C6D258B-613A-47AA-9EA0-0C753BC9CFEE}" srcOrd="2" destOrd="0" presId="urn:microsoft.com/office/officeart/2018/2/layout/IconVerticalSolidList"/>
    <dgm:cxn modelId="{2EFF2CFB-E677-4EC4-A611-F9CFAD3F5435}" type="presParOf" srcId="{8C6D258B-613A-47AA-9EA0-0C753BC9CFEE}" destId="{89E46713-7D6A-44C4-9D0D-888054BCF9F0}" srcOrd="0" destOrd="0" presId="urn:microsoft.com/office/officeart/2018/2/layout/IconVerticalSolidList"/>
    <dgm:cxn modelId="{A4BDFD25-6EEA-4BD0-ADF1-AA3AA788D574}" type="presParOf" srcId="{8C6D258B-613A-47AA-9EA0-0C753BC9CFEE}" destId="{C7622207-F687-4A59-A493-3A00F8D99106}" srcOrd="1" destOrd="0" presId="urn:microsoft.com/office/officeart/2018/2/layout/IconVerticalSolidList"/>
    <dgm:cxn modelId="{51963C15-19BA-4C24-906E-9CCAF8790FE2}" type="presParOf" srcId="{8C6D258B-613A-47AA-9EA0-0C753BC9CFEE}" destId="{4CC0D9F6-C65E-414F-960D-28655CEA064F}" srcOrd="2" destOrd="0" presId="urn:microsoft.com/office/officeart/2018/2/layout/IconVerticalSolidList"/>
    <dgm:cxn modelId="{9802C955-714B-4DA3-AA3A-F94A77F6B038}" type="presParOf" srcId="{8C6D258B-613A-47AA-9EA0-0C753BC9CFEE}" destId="{506F45AE-7559-4040-B75D-862974636773}" srcOrd="3" destOrd="0" presId="urn:microsoft.com/office/officeart/2018/2/layout/IconVerticalSolidList"/>
    <dgm:cxn modelId="{D8C08A7B-60D0-4DD6-AF7E-C110A77B5A1A}" type="presParOf" srcId="{960009FB-BD38-482D-A515-F6C1D0841CE1}" destId="{212C89EC-5B9A-4C8F-9BEB-5F080C7F1D78}" srcOrd="3" destOrd="0" presId="urn:microsoft.com/office/officeart/2018/2/layout/IconVerticalSolidList"/>
    <dgm:cxn modelId="{E2B0428F-2C19-4EA3-887A-BAB3BC0966E1}" type="presParOf" srcId="{960009FB-BD38-482D-A515-F6C1D0841CE1}" destId="{ED428928-913F-47CE-8CF4-F0DC76836F21}" srcOrd="4" destOrd="0" presId="urn:microsoft.com/office/officeart/2018/2/layout/IconVerticalSolidList"/>
    <dgm:cxn modelId="{DC928D1F-978C-4A9F-92F9-FBB4C81A112D}" type="presParOf" srcId="{ED428928-913F-47CE-8CF4-F0DC76836F21}" destId="{ABCF5BE6-1615-4E35-A9D6-46D2D17596FE}" srcOrd="0" destOrd="0" presId="urn:microsoft.com/office/officeart/2018/2/layout/IconVerticalSolidList"/>
    <dgm:cxn modelId="{BBD72C30-023C-4A2F-B167-980B0547B364}" type="presParOf" srcId="{ED428928-913F-47CE-8CF4-F0DC76836F21}" destId="{A74992C1-5977-49AD-8936-EC7E88F7311C}" srcOrd="1" destOrd="0" presId="urn:microsoft.com/office/officeart/2018/2/layout/IconVerticalSolidList"/>
    <dgm:cxn modelId="{C97B7491-E5F1-4939-995F-2A430E6899D9}" type="presParOf" srcId="{ED428928-913F-47CE-8CF4-F0DC76836F21}" destId="{ED461D0D-4068-46AA-AF34-62768AC03414}" srcOrd="2" destOrd="0" presId="urn:microsoft.com/office/officeart/2018/2/layout/IconVerticalSolidList"/>
    <dgm:cxn modelId="{A734AF1A-791C-4B54-964D-21B047E3FDAC}" type="presParOf" srcId="{ED428928-913F-47CE-8CF4-F0DC76836F21}" destId="{86422D6A-3FCF-4C05-93DD-29A3EB2303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D1230E-FF7A-4BB4-A224-7C49BE662C5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B72872-EB63-49D3-99C8-124BBB3D2393}">
      <dgm:prSet/>
      <dgm:spPr/>
      <dgm:t>
        <a:bodyPr/>
        <a:lstStyle/>
        <a:p>
          <a:r>
            <a:rPr lang="en-US"/>
            <a:t>• Fast, serverless, and reliable hosting for static websites.</a:t>
          </a:r>
        </a:p>
      </dgm:t>
    </dgm:pt>
    <dgm:pt modelId="{192B62DD-F56E-4608-AD51-C0A79AEB048A}" type="parTrans" cxnId="{442CDE53-659E-4061-A10B-990F2EFC45D2}">
      <dgm:prSet/>
      <dgm:spPr/>
      <dgm:t>
        <a:bodyPr/>
        <a:lstStyle/>
        <a:p>
          <a:endParaRPr lang="en-US"/>
        </a:p>
      </dgm:t>
    </dgm:pt>
    <dgm:pt modelId="{991925D9-B0FF-4CE9-A556-80D4C73C4487}" type="sibTrans" cxnId="{442CDE53-659E-4061-A10B-990F2EFC45D2}">
      <dgm:prSet/>
      <dgm:spPr/>
      <dgm:t>
        <a:bodyPr/>
        <a:lstStyle/>
        <a:p>
          <a:endParaRPr lang="en-US"/>
        </a:p>
      </dgm:t>
    </dgm:pt>
    <dgm:pt modelId="{EC4F7EC7-68A4-4C39-9F5C-30174D756688}">
      <dgm:prSet/>
      <dgm:spPr/>
      <dgm:t>
        <a:bodyPr/>
        <a:lstStyle/>
        <a:p>
          <a:r>
            <a:rPr lang="en-US"/>
            <a:t>• Ideal for portfolios, landing pages, and documentation.</a:t>
          </a:r>
        </a:p>
      </dgm:t>
    </dgm:pt>
    <dgm:pt modelId="{BA58922B-5A9B-4815-BC70-2337D8981DE5}" type="parTrans" cxnId="{D8588657-5414-48E7-9AAA-F948FF692993}">
      <dgm:prSet/>
      <dgm:spPr/>
      <dgm:t>
        <a:bodyPr/>
        <a:lstStyle/>
        <a:p>
          <a:endParaRPr lang="en-US"/>
        </a:p>
      </dgm:t>
    </dgm:pt>
    <dgm:pt modelId="{FE23BBFC-C384-442D-AC78-916887D60D13}" type="sibTrans" cxnId="{D8588657-5414-48E7-9AAA-F948FF692993}">
      <dgm:prSet/>
      <dgm:spPr/>
      <dgm:t>
        <a:bodyPr/>
        <a:lstStyle/>
        <a:p>
          <a:endParaRPr lang="en-US"/>
        </a:p>
      </dgm:t>
    </dgm:pt>
    <dgm:pt modelId="{4D17C67F-E5B8-4AF9-AF30-C91C616D31A7}" type="pres">
      <dgm:prSet presAssocID="{E1D1230E-FF7A-4BB4-A224-7C49BE662C51}" presName="vert0" presStyleCnt="0">
        <dgm:presLayoutVars>
          <dgm:dir/>
          <dgm:animOne val="branch"/>
          <dgm:animLvl val="lvl"/>
        </dgm:presLayoutVars>
      </dgm:prSet>
      <dgm:spPr/>
    </dgm:pt>
    <dgm:pt modelId="{3CC696FE-3DE6-4D8B-A3D2-A41F239D59D6}" type="pres">
      <dgm:prSet presAssocID="{15B72872-EB63-49D3-99C8-124BBB3D2393}" presName="thickLine" presStyleLbl="alignNode1" presStyleIdx="0" presStyleCnt="2"/>
      <dgm:spPr/>
    </dgm:pt>
    <dgm:pt modelId="{471C5626-9BC3-40D2-AEB7-FFFF8A53D4EE}" type="pres">
      <dgm:prSet presAssocID="{15B72872-EB63-49D3-99C8-124BBB3D2393}" presName="horz1" presStyleCnt="0"/>
      <dgm:spPr/>
    </dgm:pt>
    <dgm:pt modelId="{2D03002A-D67D-49E9-9E51-5857A3CAF5DB}" type="pres">
      <dgm:prSet presAssocID="{15B72872-EB63-49D3-99C8-124BBB3D2393}" presName="tx1" presStyleLbl="revTx" presStyleIdx="0" presStyleCnt="2"/>
      <dgm:spPr/>
    </dgm:pt>
    <dgm:pt modelId="{DB9849AE-2E9F-4477-BBBF-329BB7A3CF39}" type="pres">
      <dgm:prSet presAssocID="{15B72872-EB63-49D3-99C8-124BBB3D2393}" presName="vert1" presStyleCnt="0"/>
      <dgm:spPr/>
    </dgm:pt>
    <dgm:pt modelId="{40D41A39-C3AB-43E4-8B41-7CE1310DDB1B}" type="pres">
      <dgm:prSet presAssocID="{EC4F7EC7-68A4-4C39-9F5C-30174D756688}" presName="thickLine" presStyleLbl="alignNode1" presStyleIdx="1" presStyleCnt="2"/>
      <dgm:spPr/>
    </dgm:pt>
    <dgm:pt modelId="{3C4A976A-DC4B-4D8C-BA65-B52C47C3C7E1}" type="pres">
      <dgm:prSet presAssocID="{EC4F7EC7-68A4-4C39-9F5C-30174D756688}" presName="horz1" presStyleCnt="0"/>
      <dgm:spPr/>
    </dgm:pt>
    <dgm:pt modelId="{C63DBD0A-6733-4136-B605-B50ED32E24DE}" type="pres">
      <dgm:prSet presAssocID="{EC4F7EC7-68A4-4C39-9F5C-30174D756688}" presName="tx1" presStyleLbl="revTx" presStyleIdx="1" presStyleCnt="2"/>
      <dgm:spPr/>
    </dgm:pt>
    <dgm:pt modelId="{95B8D4F6-F74D-493F-A63E-63F154A1A933}" type="pres">
      <dgm:prSet presAssocID="{EC4F7EC7-68A4-4C39-9F5C-30174D756688}" presName="vert1" presStyleCnt="0"/>
      <dgm:spPr/>
    </dgm:pt>
  </dgm:ptLst>
  <dgm:cxnLst>
    <dgm:cxn modelId="{442CDE53-659E-4061-A10B-990F2EFC45D2}" srcId="{E1D1230E-FF7A-4BB4-A224-7C49BE662C51}" destId="{15B72872-EB63-49D3-99C8-124BBB3D2393}" srcOrd="0" destOrd="0" parTransId="{192B62DD-F56E-4608-AD51-C0A79AEB048A}" sibTransId="{991925D9-B0FF-4CE9-A556-80D4C73C4487}"/>
    <dgm:cxn modelId="{D8588657-5414-48E7-9AAA-F948FF692993}" srcId="{E1D1230E-FF7A-4BB4-A224-7C49BE662C51}" destId="{EC4F7EC7-68A4-4C39-9F5C-30174D756688}" srcOrd="1" destOrd="0" parTransId="{BA58922B-5A9B-4815-BC70-2337D8981DE5}" sibTransId="{FE23BBFC-C384-442D-AC78-916887D60D13}"/>
    <dgm:cxn modelId="{B0C0997A-058A-47C2-BAA4-23387D127A37}" type="presOf" srcId="{E1D1230E-FF7A-4BB4-A224-7C49BE662C51}" destId="{4D17C67F-E5B8-4AF9-AF30-C91C616D31A7}" srcOrd="0" destOrd="0" presId="urn:microsoft.com/office/officeart/2008/layout/LinedList"/>
    <dgm:cxn modelId="{A5E7FBC6-5393-44A8-9A01-94D2D7966A6A}" type="presOf" srcId="{EC4F7EC7-68A4-4C39-9F5C-30174D756688}" destId="{C63DBD0A-6733-4136-B605-B50ED32E24DE}" srcOrd="0" destOrd="0" presId="urn:microsoft.com/office/officeart/2008/layout/LinedList"/>
    <dgm:cxn modelId="{FCDD63DF-521B-42F2-93B1-5924681130F9}" type="presOf" srcId="{15B72872-EB63-49D3-99C8-124BBB3D2393}" destId="{2D03002A-D67D-49E9-9E51-5857A3CAF5DB}" srcOrd="0" destOrd="0" presId="urn:microsoft.com/office/officeart/2008/layout/LinedList"/>
    <dgm:cxn modelId="{75932F56-8D9C-48D1-ACA3-148A44FF95B5}" type="presParOf" srcId="{4D17C67F-E5B8-4AF9-AF30-C91C616D31A7}" destId="{3CC696FE-3DE6-4D8B-A3D2-A41F239D59D6}" srcOrd="0" destOrd="0" presId="urn:microsoft.com/office/officeart/2008/layout/LinedList"/>
    <dgm:cxn modelId="{BD97B512-7D54-4479-AE2E-1C8FD521F799}" type="presParOf" srcId="{4D17C67F-E5B8-4AF9-AF30-C91C616D31A7}" destId="{471C5626-9BC3-40D2-AEB7-FFFF8A53D4EE}" srcOrd="1" destOrd="0" presId="urn:microsoft.com/office/officeart/2008/layout/LinedList"/>
    <dgm:cxn modelId="{57329A5B-3018-47FA-9DDA-C1FC7A207DE8}" type="presParOf" srcId="{471C5626-9BC3-40D2-AEB7-FFFF8A53D4EE}" destId="{2D03002A-D67D-49E9-9E51-5857A3CAF5DB}" srcOrd="0" destOrd="0" presId="urn:microsoft.com/office/officeart/2008/layout/LinedList"/>
    <dgm:cxn modelId="{DE359B97-FD0B-45BE-B774-81570435F19E}" type="presParOf" srcId="{471C5626-9BC3-40D2-AEB7-FFFF8A53D4EE}" destId="{DB9849AE-2E9F-4477-BBBF-329BB7A3CF39}" srcOrd="1" destOrd="0" presId="urn:microsoft.com/office/officeart/2008/layout/LinedList"/>
    <dgm:cxn modelId="{63E70ED8-F382-4CAA-99D4-F96EDBB1C58F}" type="presParOf" srcId="{4D17C67F-E5B8-4AF9-AF30-C91C616D31A7}" destId="{40D41A39-C3AB-43E4-8B41-7CE1310DDB1B}" srcOrd="2" destOrd="0" presId="urn:microsoft.com/office/officeart/2008/layout/LinedList"/>
    <dgm:cxn modelId="{6BF0C822-95E8-4577-A787-C8D9C4EE9514}" type="presParOf" srcId="{4D17C67F-E5B8-4AF9-AF30-C91C616D31A7}" destId="{3C4A976A-DC4B-4D8C-BA65-B52C47C3C7E1}" srcOrd="3" destOrd="0" presId="urn:microsoft.com/office/officeart/2008/layout/LinedList"/>
    <dgm:cxn modelId="{A7FF8BBA-38CA-4F6B-B6E3-577E697904DC}" type="presParOf" srcId="{3C4A976A-DC4B-4D8C-BA65-B52C47C3C7E1}" destId="{C63DBD0A-6733-4136-B605-B50ED32E24DE}" srcOrd="0" destOrd="0" presId="urn:microsoft.com/office/officeart/2008/layout/LinedList"/>
    <dgm:cxn modelId="{57756224-023F-4527-817C-CE514624AC3C}" type="presParOf" srcId="{3C4A976A-DC4B-4D8C-BA65-B52C47C3C7E1}" destId="{95B8D4F6-F74D-493F-A63E-63F154A1A9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05A78-5842-4485-A68A-462632F99059}">
      <dsp:nvSpPr>
        <dsp:cNvPr id="0" name=""/>
        <dsp:cNvSpPr/>
      </dsp:nvSpPr>
      <dsp:spPr>
        <a:xfrm>
          <a:off x="1024948" y="2471"/>
          <a:ext cx="928582" cy="9285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52F89-A248-4713-B3FE-6636E3D7D2C6}">
      <dsp:nvSpPr>
        <dsp:cNvPr id="0" name=""/>
        <dsp:cNvSpPr/>
      </dsp:nvSpPr>
      <dsp:spPr>
        <a:xfrm>
          <a:off x="1222843" y="200366"/>
          <a:ext cx="532792" cy="532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218D5-50D2-4FE5-96E8-4A6C515ED61E}">
      <dsp:nvSpPr>
        <dsp:cNvPr id="0" name=""/>
        <dsp:cNvSpPr/>
      </dsp:nvSpPr>
      <dsp:spPr>
        <a:xfrm>
          <a:off x="728107" y="1220284"/>
          <a:ext cx="1522265" cy="7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• AWS S3 (Simple Storage Service) provides cloud storage</a:t>
          </a:r>
          <a:r>
            <a:rPr lang="en-US" sz="1200" kern="1200" dirty="0"/>
            <a:t>.</a:t>
          </a:r>
        </a:p>
      </dsp:txBody>
      <dsp:txXfrm>
        <a:off x="728107" y="1220284"/>
        <a:ext cx="1522265" cy="761132"/>
      </dsp:txXfrm>
    </dsp:sp>
    <dsp:sp modelId="{9158CB1F-7B72-4337-86E2-12F08AA34139}">
      <dsp:nvSpPr>
        <dsp:cNvPr id="0" name=""/>
        <dsp:cNvSpPr/>
      </dsp:nvSpPr>
      <dsp:spPr>
        <a:xfrm>
          <a:off x="2813611" y="2471"/>
          <a:ext cx="928582" cy="9285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FAB2-0739-4F31-AAF3-0B9EE3D726A7}">
      <dsp:nvSpPr>
        <dsp:cNvPr id="0" name=""/>
        <dsp:cNvSpPr/>
      </dsp:nvSpPr>
      <dsp:spPr>
        <a:xfrm>
          <a:off x="3011505" y="200366"/>
          <a:ext cx="532792" cy="532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A1530-4E12-4170-A510-BE45EA091128}">
      <dsp:nvSpPr>
        <dsp:cNvPr id="0" name=""/>
        <dsp:cNvSpPr/>
      </dsp:nvSpPr>
      <dsp:spPr>
        <a:xfrm>
          <a:off x="2516769" y="1220284"/>
          <a:ext cx="1522265" cy="7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• Supports hosting static websites using HTML, CSS, and JS.</a:t>
          </a:r>
        </a:p>
      </dsp:txBody>
      <dsp:txXfrm>
        <a:off x="2516769" y="1220284"/>
        <a:ext cx="1522265" cy="761132"/>
      </dsp:txXfrm>
    </dsp:sp>
    <dsp:sp modelId="{23BE5622-7B7C-425F-B56F-0405093D3427}">
      <dsp:nvSpPr>
        <dsp:cNvPr id="0" name=""/>
        <dsp:cNvSpPr/>
      </dsp:nvSpPr>
      <dsp:spPr>
        <a:xfrm>
          <a:off x="1919279" y="2361983"/>
          <a:ext cx="928582" cy="92858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D927D-42CD-45C2-B45A-40B67C85BCDB}">
      <dsp:nvSpPr>
        <dsp:cNvPr id="0" name=""/>
        <dsp:cNvSpPr/>
      </dsp:nvSpPr>
      <dsp:spPr>
        <a:xfrm>
          <a:off x="2117174" y="2559878"/>
          <a:ext cx="532792" cy="532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60F78-0C78-4CF1-A3A4-F360D36DC708}">
      <dsp:nvSpPr>
        <dsp:cNvPr id="0" name=""/>
        <dsp:cNvSpPr/>
      </dsp:nvSpPr>
      <dsp:spPr>
        <a:xfrm>
          <a:off x="1622438" y="3579796"/>
          <a:ext cx="1522265" cy="7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• </a:t>
          </a:r>
          <a:r>
            <a:rPr lang="en-US" sz="1600" kern="1200" dirty="0"/>
            <a:t>Cost-effective, scalable, and easy to set up.</a:t>
          </a:r>
          <a:endParaRPr lang="en-US" sz="1100" kern="1200" dirty="0"/>
        </a:p>
      </dsp:txBody>
      <dsp:txXfrm>
        <a:off x="1622438" y="3579796"/>
        <a:ext cx="1522265" cy="761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1890E-9DF8-479C-A462-166D938335AD}">
      <dsp:nvSpPr>
        <dsp:cNvPr id="0" name=""/>
        <dsp:cNvSpPr/>
      </dsp:nvSpPr>
      <dsp:spPr>
        <a:xfrm>
          <a:off x="889031" y="18"/>
          <a:ext cx="930726" cy="93072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B46A1-C743-492B-9324-38915596B2F6}">
      <dsp:nvSpPr>
        <dsp:cNvPr id="0" name=""/>
        <dsp:cNvSpPr/>
      </dsp:nvSpPr>
      <dsp:spPr>
        <a:xfrm>
          <a:off x="1087382" y="198370"/>
          <a:ext cx="534023" cy="534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2E6E0-4A13-4BF9-B779-970E161BEB2E}">
      <dsp:nvSpPr>
        <dsp:cNvPr id="0" name=""/>
        <dsp:cNvSpPr/>
      </dsp:nvSpPr>
      <dsp:spPr>
        <a:xfrm>
          <a:off x="591503" y="1220643"/>
          <a:ext cx="1525781" cy="6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• </a:t>
          </a:r>
          <a:r>
            <a:rPr lang="en-US" sz="1600" kern="1200" dirty="0"/>
            <a:t>Hosting personal portfolios</a:t>
          </a:r>
          <a:endParaRPr lang="en-US" sz="1300" kern="1200" dirty="0"/>
        </a:p>
      </dsp:txBody>
      <dsp:txXfrm>
        <a:off x="591503" y="1220643"/>
        <a:ext cx="1525781" cy="610312"/>
      </dsp:txXfrm>
    </dsp:sp>
    <dsp:sp modelId="{66833E71-B384-4531-BC3D-FB20AB0E3875}">
      <dsp:nvSpPr>
        <dsp:cNvPr id="0" name=""/>
        <dsp:cNvSpPr/>
      </dsp:nvSpPr>
      <dsp:spPr>
        <a:xfrm>
          <a:off x="2681824" y="18"/>
          <a:ext cx="930726" cy="93072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2E16-F5D7-4D54-80CC-60617BBDE04D}">
      <dsp:nvSpPr>
        <dsp:cNvPr id="0" name=""/>
        <dsp:cNvSpPr/>
      </dsp:nvSpPr>
      <dsp:spPr>
        <a:xfrm>
          <a:off x="2880175" y="198370"/>
          <a:ext cx="534023" cy="534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31F28-18A8-4D31-9C1E-75EF70DFFF5A}">
      <dsp:nvSpPr>
        <dsp:cNvPr id="0" name=""/>
        <dsp:cNvSpPr/>
      </dsp:nvSpPr>
      <dsp:spPr>
        <a:xfrm>
          <a:off x="2384296" y="1220643"/>
          <a:ext cx="1525781" cy="6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• </a:t>
          </a:r>
          <a:r>
            <a:rPr lang="en-US" sz="1600" kern="1200" dirty="0"/>
            <a:t>Simple company landing pages</a:t>
          </a:r>
          <a:endParaRPr lang="en-US" sz="1300" kern="1200" dirty="0"/>
        </a:p>
      </dsp:txBody>
      <dsp:txXfrm>
        <a:off x="2384296" y="1220643"/>
        <a:ext cx="1525781" cy="610312"/>
      </dsp:txXfrm>
    </dsp:sp>
    <dsp:sp modelId="{4D23A97A-A634-43F8-BA72-0334DD1D7755}">
      <dsp:nvSpPr>
        <dsp:cNvPr id="0" name=""/>
        <dsp:cNvSpPr/>
      </dsp:nvSpPr>
      <dsp:spPr>
        <a:xfrm>
          <a:off x="889031" y="2212401"/>
          <a:ext cx="930726" cy="93072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39839-6622-4CF8-9794-CC83B41982F2}">
      <dsp:nvSpPr>
        <dsp:cNvPr id="0" name=""/>
        <dsp:cNvSpPr/>
      </dsp:nvSpPr>
      <dsp:spPr>
        <a:xfrm>
          <a:off x="1087382" y="2410753"/>
          <a:ext cx="534023" cy="534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2B9ED-AAE5-461E-A249-B3068F25ABA1}">
      <dsp:nvSpPr>
        <dsp:cNvPr id="0" name=""/>
        <dsp:cNvSpPr/>
      </dsp:nvSpPr>
      <dsp:spPr>
        <a:xfrm>
          <a:off x="591503" y="3433026"/>
          <a:ext cx="1525781" cy="6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• </a:t>
          </a:r>
          <a:r>
            <a:rPr lang="en-US" sz="1600" kern="1200" dirty="0"/>
            <a:t>Documentation pages</a:t>
          </a:r>
          <a:endParaRPr lang="en-US" sz="1300" kern="1200" dirty="0"/>
        </a:p>
      </dsp:txBody>
      <dsp:txXfrm>
        <a:off x="591503" y="3433026"/>
        <a:ext cx="1525781" cy="610312"/>
      </dsp:txXfrm>
    </dsp:sp>
    <dsp:sp modelId="{75C62B94-7398-40B5-95E6-20F63F62190A}">
      <dsp:nvSpPr>
        <dsp:cNvPr id="0" name=""/>
        <dsp:cNvSpPr/>
      </dsp:nvSpPr>
      <dsp:spPr>
        <a:xfrm>
          <a:off x="2681824" y="2212401"/>
          <a:ext cx="930726" cy="93072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7A049-A7E6-4B0A-B427-1E205EB3CD2D}">
      <dsp:nvSpPr>
        <dsp:cNvPr id="0" name=""/>
        <dsp:cNvSpPr/>
      </dsp:nvSpPr>
      <dsp:spPr>
        <a:xfrm>
          <a:off x="2880175" y="2410753"/>
          <a:ext cx="534023" cy="5340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A7749-F16A-4AA9-839C-FE07D330CEF1}">
      <dsp:nvSpPr>
        <dsp:cNvPr id="0" name=""/>
        <dsp:cNvSpPr/>
      </dsp:nvSpPr>
      <dsp:spPr>
        <a:xfrm>
          <a:off x="2384296" y="3433026"/>
          <a:ext cx="1525781" cy="61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• Event or campaign microsites</a:t>
          </a:r>
        </a:p>
      </dsp:txBody>
      <dsp:txXfrm>
        <a:off x="2384296" y="3433026"/>
        <a:ext cx="1525781" cy="610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B7308-19A7-4B63-966E-6A9E86DC95FC}">
      <dsp:nvSpPr>
        <dsp:cNvPr id="0" name=""/>
        <dsp:cNvSpPr/>
      </dsp:nvSpPr>
      <dsp:spPr>
        <a:xfrm>
          <a:off x="281114" y="1504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1AA0F-F54D-49A4-BA07-5BDBDC9ADF56}">
      <dsp:nvSpPr>
        <dsp:cNvPr id="0" name=""/>
        <dsp:cNvSpPr/>
      </dsp:nvSpPr>
      <dsp:spPr>
        <a:xfrm>
          <a:off x="390634" y="111024"/>
          <a:ext cx="302482" cy="302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D8734-E150-4232-8C80-C434101F6957}">
      <dsp:nvSpPr>
        <dsp:cNvPr id="0" name=""/>
        <dsp:cNvSpPr/>
      </dsp:nvSpPr>
      <dsp:spPr>
        <a:xfrm>
          <a:off x="914391" y="1504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Create S3 Bucket</a:t>
          </a:r>
        </a:p>
      </dsp:txBody>
      <dsp:txXfrm>
        <a:off x="914391" y="1504"/>
        <a:ext cx="1229301" cy="521521"/>
      </dsp:txXfrm>
    </dsp:sp>
    <dsp:sp modelId="{C0ABC695-1984-429E-B1DD-6B97C8E6DDA0}">
      <dsp:nvSpPr>
        <dsp:cNvPr id="0" name=""/>
        <dsp:cNvSpPr/>
      </dsp:nvSpPr>
      <dsp:spPr>
        <a:xfrm>
          <a:off x="2357889" y="1504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AB0C8-2A1E-48A4-903E-7431DD7F39BA}">
      <dsp:nvSpPr>
        <dsp:cNvPr id="0" name=""/>
        <dsp:cNvSpPr/>
      </dsp:nvSpPr>
      <dsp:spPr>
        <a:xfrm>
          <a:off x="2467408" y="111024"/>
          <a:ext cx="302482" cy="302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3419D-E101-4042-ADE0-4D89845D0C25}">
      <dsp:nvSpPr>
        <dsp:cNvPr id="0" name=""/>
        <dsp:cNvSpPr/>
      </dsp:nvSpPr>
      <dsp:spPr>
        <a:xfrm>
          <a:off x="2991165" y="1504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Use a unique name and disable public access blocking.</a:t>
          </a:r>
        </a:p>
      </dsp:txBody>
      <dsp:txXfrm>
        <a:off x="2991165" y="1504"/>
        <a:ext cx="1229301" cy="521521"/>
      </dsp:txXfrm>
    </dsp:sp>
    <dsp:sp modelId="{B3F3F62F-65A4-448D-9C84-30C89C7AE699}">
      <dsp:nvSpPr>
        <dsp:cNvPr id="0" name=""/>
        <dsp:cNvSpPr/>
      </dsp:nvSpPr>
      <dsp:spPr>
        <a:xfrm>
          <a:off x="281114" y="1069672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4A084-97CE-4E66-A053-D4EBDA132A61}">
      <dsp:nvSpPr>
        <dsp:cNvPr id="0" name=""/>
        <dsp:cNvSpPr/>
      </dsp:nvSpPr>
      <dsp:spPr>
        <a:xfrm>
          <a:off x="390634" y="1179191"/>
          <a:ext cx="302482" cy="302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B9FB9-C42B-4E80-8A52-C7D956E76938}">
      <dsp:nvSpPr>
        <dsp:cNvPr id="0" name=""/>
        <dsp:cNvSpPr/>
      </dsp:nvSpPr>
      <dsp:spPr>
        <a:xfrm>
          <a:off x="914391" y="1069672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Upload Website Files</a:t>
          </a:r>
        </a:p>
      </dsp:txBody>
      <dsp:txXfrm>
        <a:off x="914391" y="1069672"/>
        <a:ext cx="1229301" cy="521521"/>
      </dsp:txXfrm>
    </dsp:sp>
    <dsp:sp modelId="{F9134D24-9AA2-44BC-8B5D-3780A6BEEEA2}">
      <dsp:nvSpPr>
        <dsp:cNvPr id="0" name=""/>
        <dsp:cNvSpPr/>
      </dsp:nvSpPr>
      <dsp:spPr>
        <a:xfrm>
          <a:off x="2357889" y="1069672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F6EB9-4D69-4338-82AF-143DC308A15C}">
      <dsp:nvSpPr>
        <dsp:cNvPr id="0" name=""/>
        <dsp:cNvSpPr/>
      </dsp:nvSpPr>
      <dsp:spPr>
        <a:xfrm>
          <a:off x="2467408" y="1179191"/>
          <a:ext cx="302482" cy="3024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A2CA2-2AF1-43C1-81F0-839BBEBD78AC}">
      <dsp:nvSpPr>
        <dsp:cNvPr id="0" name=""/>
        <dsp:cNvSpPr/>
      </dsp:nvSpPr>
      <dsp:spPr>
        <a:xfrm>
          <a:off x="2991165" y="1069672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HTML, CSS, JS, etc.</a:t>
          </a:r>
        </a:p>
      </dsp:txBody>
      <dsp:txXfrm>
        <a:off x="2991165" y="1069672"/>
        <a:ext cx="1229301" cy="521521"/>
      </dsp:txXfrm>
    </dsp:sp>
    <dsp:sp modelId="{2409BC96-28E4-4A3C-B484-0F4114007349}">
      <dsp:nvSpPr>
        <dsp:cNvPr id="0" name=""/>
        <dsp:cNvSpPr/>
      </dsp:nvSpPr>
      <dsp:spPr>
        <a:xfrm>
          <a:off x="281114" y="2137839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CC18B-FD78-4459-9C46-9CA1602EF8A7}">
      <dsp:nvSpPr>
        <dsp:cNvPr id="0" name=""/>
        <dsp:cNvSpPr/>
      </dsp:nvSpPr>
      <dsp:spPr>
        <a:xfrm>
          <a:off x="390634" y="2247359"/>
          <a:ext cx="302482" cy="3024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B448-BDA4-44EE-8601-7702E1443838}">
      <dsp:nvSpPr>
        <dsp:cNvPr id="0" name=""/>
        <dsp:cNvSpPr/>
      </dsp:nvSpPr>
      <dsp:spPr>
        <a:xfrm>
          <a:off x="914391" y="2137839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Enable Static Website Hosting</a:t>
          </a:r>
        </a:p>
      </dsp:txBody>
      <dsp:txXfrm>
        <a:off x="914391" y="2137839"/>
        <a:ext cx="1229301" cy="521521"/>
      </dsp:txXfrm>
    </dsp:sp>
    <dsp:sp modelId="{6AD1D211-BB05-418A-BA65-75CC6522FCB6}">
      <dsp:nvSpPr>
        <dsp:cNvPr id="0" name=""/>
        <dsp:cNvSpPr/>
      </dsp:nvSpPr>
      <dsp:spPr>
        <a:xfrm>
          <a:off x="2357889" y="2137839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9E201-BFDA-4DD2-8A84-833E7D3A83DE}">
      <dsp:nvSpPr>
        <dsp:cNvPr id="0" name=""/>
        <dsp:cNvSpPr/>
      </dsp:nvSpPr>
      <dsp:spPr>
        <a:xfrm>
          <a:off x="2467408" y="2247359"/>
          <a:ext cx="302482" cy="3024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980A9-0A88-4522-B000-0F42DF1C8511}">
      <dsp:nvSpPr>
        <dsp:cNvPr id="0" name=""/>
        <dsp:cNvSpPr/>
      </dsp:nvSpPr>
      <dsp:spPr>
        <a:xfrm>
          <a:off x="2991165" y="2137839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Set index and error documents.</a:t>
          </a:r>
        </a:p>
      </dsp:txBody>
      <dsp:txXfrm>
        <a:off x="2991165" y="2137839"/>
        <a:ext cx="1229301" cy="521521"/>
      </dsp:txXfrm>
    </dsp:sp>
    <dsp:sp modelId="{06B80893-D349-40E7-869B-19520E1E4087}">
      <dsp:nvSpPr>
        <dsp:cNvPr id="0" name=""/>
        <dsp:cNvSpPr/>
      </dsp:nvSpPr>
      <dsp:spPr>
        <a:xfrm>
          <a:off x="281114" y="3206007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FF0D6-BA77-43BE-A3C8-7BD72A8E175B}">
      <dsp:nvSpPr>
        <dsp:cNvPr id="0" name=""/>
        <dsp:cNvSpPr/>
      </dsp:nvSpPr>
      <dsp:spPr>
        <a:xfrm>
          <a:off x="390634" y="3315527"/>
          <a:ext cx="302482" cy="30248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51BB7-E1F7-4482-BF84-BA7E3829E543}">
      <dsp:nvSpPr>
        <dsp:cNvPr id="0" name=""/>
        <dsp:cNvSpPr/>
      </dsp:nvSpPr>
      <dsp:spPr>
        <a:xfrm>
          <a:off x="914391" y="3206007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 Set Bucket Policy</a:t>
          </a:r>
        </a:p>
      </dsp:txBody>
      <dsp:txXfrm>
        <a:off x="914391" y="3206007"/>
        <a:ext cx="1229301" cy="521521"/>
      </dsp:txXfrm>
    </dsp:sp>
    <dsp:sp modelId="{CBE7B42B-E831-4F7D-9D69-969DDC86CCC1}">
      <dsp:nvSpPr>
        <dsp:cNvPr id="0" name=""/>
        <dsp:cNvSpPr/>
      </dsp:nvSpPr>
      <dsp:spPr>
        <a:xfrm>
          <a:off x="2357889" y="3206007"/>
          <a:ext cx="521521" cy="52152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A2E88-BE9D-47E3-830C-FD8E5571AFAD}">
      <dsp:nvSpPr>
        <dsp:cNvPr id="0" name=""/>
        <dsp:cNvSpPr/>
      </dsp:nvSpPr>
      <dsp:spPr>
        <a:xfrm>
          <a:off x="2467408" y="3315527"/>
          <a:ext cx="302482" cy="30248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C8E19-EBFF-45FA-AAE8-7C6AE51CB0C1}">
      <dsp:nvSpPr>
        <dsp:cNvPr id="0" name=""/>
        <dsp:cNvSpPr/>
      </dsp:nvSpPr>
      <dsp:spPr>
        <a:xfrm>
          <a:off x="2991165" y="3206007"/>
          <a:ext cx="1229301" cy="521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Make the content publicly accessible.</a:t>
          </a:r>
        </a:p>
      </dsp:txBody>
      <dsp:txXfrm>
        <a:off x="2991165" y="3206007"/>
        <a:ext cx="1229301" cy="5215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1A295-80C1-48D6-BB58-47E32510AF01}">
      <dsp:nvSpPr>
        <dsp:cNvPr id="0" name=""/>
        <dsp:cNvSpPr/>
      </dsp:nvSpPr>
      <dsp:spPr>
        <a:xfrm>
          <a:off x="772067" y="169369"/>
          <a:ext cx="660498" cy="6604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40F21-AD81-4780-BB3F-D79798DEA8EB}">
      <dsp:nvSpPr>
        <dsp:cNvPr id="0" name=""/>
        <dsp:cNvSpPr/>
      </dsp:nvSpPr>
      <dsp:spPr>
        <a:xfrm>
          <a:off x="179461" y="1056668"/>
          <a:ext cx="1845710" cy="62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Use the S3 website endpoint URL:</a:t>
          </a:r>
        </a:p>
      </dsp:txBody>
      <dsp:txXfrm>
        <a:off x="179461" y="1056668"/>
        <a:ext cx="1845710" cy="624377"/>
      </dsp:txXfrm>
    </dsp:sp>
    <dsp:sp modelId="{7BAFDD17-2DA1-4269-9610-95F6C0489DB7}">
      <dsp:nvSpPr>
        <dsp:cNvPr id="0" name=""/>
        <dsp:cNvSpPr/>
      </dsp:nvSpPr>
      <dsp:spPr>
        <a:xfrm>
          <a:off x="2971827" y="169369"/>
          <a:ext cx="660498" cy="6604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7F633-1A74-4862-A68E-B35D42E6F595}">
      <dsp:nvSpPr>
        <dsp:cNvPr id="0" name=""/>
        <dsp:cNvSpPr/>
      </dsp:nvSpPr>
      <dsp:spPr>
        <a:xfrm>
          <a:off x="2282032" y="1056668"/>
          <a:ext cx="2040087" cy="62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http://your-bucket.s3-website-region.amazonaws.com</a:t>
          </a:r>
        </a:p>
      </dsp:txBody>
      <dsp:txXfrm>
        <a:off x="2282032" y="1056668"/>
        <a:ext cx="2040087" cy="624377"/>
      </dsp:txXfrm>
    </dsp:sp>
    <dsp:sp modelId="{D067CA80-DF8A-4729-B193-02FA7CBFF725}">
      <dsp:nvSpPr>
        <dsp:cNvPr id="0" name=""/>
        <dsp:cNvSpPr/>
      </dsp:nvSpPr>
      <dsp:spPr>
        <a:xfrm>
          <a:off x="1920541" y="2047988"/>
          <a:ext cx="660498" cy="6604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FD390-6DF5-4265-B1D6-6E7EC01E9830}">
      <dsp:nvSpPr>
        <dsp:cNvPr id="0" name=""/>
        <dsp:cNvSpPr/>
      </dsp:nvSpPr>
      <dsp:spPr>
        <a:xfrm>
          <a:off x="1223841" y="2935287"/>
          <a:ext cx="2053899" cy="62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No need for a traditional web server.</a:t>
          </a:r>
        </a:p>
      </dsp:txBody>
      <dsp:txXfrm>
        <a:off x="1223841" y="2935287"/>
        <a:ext cx="2053899" cy="624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0B797-62EB-43FA-B713-16FEEE68C7A5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92916-8E37-4217-9EAB-143F27636BF7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47B0F-9E3C-4641-93DE-B2A8C46C7BA6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Custom domain with Amazon Route 53</a:t>
          </a:r>
        </a:p>
      </dsp:txBody>
      <dsp:txXfrm>
        <a:off x="1939533" y="717"/>
        <a:ext cx="2786667" cy="1679249"/>
      </dsp:txXfrm>
    </dsp:sp>
    <dsp:sp modelId="{89E46713-7D6A-44C4-9D0D-888054BCF9F0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22207-F687-4A59-A493-3A00F8D9910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F45AE-7559-4040-B75D-862974636773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Enable HTTPS with CloudFront and SSL</a:t>
          </a:r>
        </a:p>
      </dsp:txBody>
      <dsp:txXfrm>
        <a:off x="1939533" y="2099779"/>
        <a:ext cx="2786667" cy="1679249"/>
      </dsp:txXfrm>
    </dsp:sp>
    <dsp:sp modelId="{ABCF5BE6-1615-4E35-A9D6-46D2D17596FE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992C1-5977-49AD-8936-EC7E88F7311C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22D6A-3FCF-4C05-93DD-29A3EB2303F3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Automate deployment using GitHub Actions or CodePipeline</a:t>
          </a:r>
        </a:p>
      </dsp:txBody>
      <dsp:txXfrm>
        <a:off x="1939533" y="4198841"/>
        <a:ext cx="2786667" cy="16792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696FE-3DE6-4D8B-A3D2-A41F239D59D6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3002A-D67D-49E9-9E51-5857A3CAF5DB}">
      <dsp:nvSpPr>
        <dsp:cNvPr id="0" name=""/>
        <dsp:cNvSpPr/>
      </dsp:nvSpPr>
      <dsp:spPr>
        <a:xfrm>
          <a:off x="0" y="0"/>
          <a:ext cx="3993357" cy="19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Fast, serverless, and reliable hosting for static websites.</a:t>
          </a:r>
        </a:p>
      </dsp:txBody>
      <dsp:txXfrm>
        <a:off x="0" y="0"/>
        <a:ext cx="3993357" cy="1959768"/>
      </dsp:txXfrm>
    </dsp:sp>
    <dsp:sp modelId="{40D41A39-C3AB-43E4-8B41-7CE1310DDB1B}">
      <dsp:nvSpPr>
        <dsp:cNvPr id="0" name=""/>
        <dsp:cNvSpPr/>
      </dsp:nvSpPr>
      <dsp:spPr>
        <a:xfrm>
          <a:off x="0" y="1959768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DBD0A-6733-4136-B605-B50ED32E24DE}">
      <dsp:nvSpPr>
        <dsp:cNvPr id="0" name=""/>
        <dsp:cNvSpPr/>
      </dsp:nvSpPr>
      <dsp:spPr>
        <a:xfrm>
          <a:off x="0" y="1959768"/>
          <a:ext cx="3993357" cy="19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• Ideal for portfolios, landing pages, and documentation.</a:t>
          </a:r>
        </a:p>
      </dsp:txBody>
      <dsp:txXfrm>
        <a:off x="0" y="1959768"/>
        <a:ext cx="3993357" cy="1959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A334-01C1-03D3-50CA-CF3F71EA7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260C6-8BA1-AF5E-DF57-F55BCEEB8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7CA0-83A3-A169-E3AA-A3F26D81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8B11-385C-A2A9-2B3F-E86C3B64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57EE-915D-062C-8C0D-5043DDD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62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29F3-E400-9D26-C1D1-A0591239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8824-A444-E4CE-06A5-E2FCA618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CDD4-9DC8-1557-9CB7-87CBA3C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42106-1145-EE3E-9DD5-09AAE136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8FD1-DBCD-2A9C-292C-18D75F7A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61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DCA7-C469-795B-CD35-BE4F148D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12C2-5D81-32B4-744C-330604691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C6C2-5E09-E1CB-BE18-BD916F82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68420-4994-FB0F-AAD2-5BCBCA56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511BC-94D9-6969-560C-6F44D592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435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F13C-FFF4-7275-6522-B6342392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DAF4-8680-E194-FA2A-500703B9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3299A-960A-40DA-7F79-441DD385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DDD59-4A8A-657B-DB0D-049CF42B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7BCB-8923-B7AC-701E-EB8CD0D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753F-401C-6D62-C8F8-F2F88FD8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45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94A7-FFB7-22BC-FD64-EED643AE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24E6-4462-6564-2E18-57C56F5C7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E9EC2-F4CA-BDF7-60C6-BD353A3C6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62231-E473-5955-0022-A61AC321B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36041-7903-8A65-5C39-3B760CAD4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15A9A-6288-0B7A-23F2-F272BE06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554EA-7B37-7399-7381-D782E3D6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6321A-4D51-EEDF-A806-CC6BA537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075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8316-82CC-1B1A-00EB-EB8DF640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56666-946D-1E2A-438C-12E81121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74641-E386-2574-B95B-89FC238F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D6367-F666-6AF5-7C9D-3503113A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6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5766C-9609-C75E-A123-8E99D92F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691AD-841A-D594-2C93-E50B9219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1F15-33AB-EE8E-9FD3-F3ACFDFC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179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CA61-6821-3F08-E8BF-6A99918B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6080-103F-22A6-A8A5-744D2205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DDC0C-EE33-3641-A773-F6490DEA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B2FA-C153-28AC-6740-FBB72C58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0F78-1F49-D028-2A71-C96445EF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AC675-C643-DB5D-A4BB-1A3D9D6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13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64D9-3648-3A36-FC8E-E8D55DD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C2496-FF7C-3FE8-C132-AA1899520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6A6C-07E1-A744-E6D6-A78E1C752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3F915-6C43-E2D5-10BB-77C38E99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5674-2E3E-BAD6-7F92-A7B472D6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F50CC-15A1-1350-B08D-96E44CE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615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83BA-8706-805F-706E-7738CB19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F7D9A-1DFD-5D81-FEE0-04A75052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2698-6838-D7A8-0B61-AA39AC18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FCC6-E8E6-A57C-7156-DE96C3D5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3D55-9D50-88EA-DB02-E7AF7CD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408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9D535-2EE0-63B4-D4CB-683A55D12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6566A-4ECC-55EF-5FA1-AAA36B36F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1C14-88C5-23D4-1FCF-A12A3F24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0487-B920-9DA8-86C6-B5AD628B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7C7B-896B-C306-18F8-BDAE692B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88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21F0B1-7F2D-8D21-0517-DB94E1F2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278C-E931-122E-F798-39D19EEE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1FB55-6B25-714A-BDFE-1BEF3D382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A5F2-3F68-6A4A-61A8-953411C0D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262B-CEBA-5493-23A0-B93F8B6A6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7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755A9C5F-D33C-F639-173F-46F9F9886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Hosting Static Website on AWS S3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rgbClr val="FFFFFF"/>
                </a:solidFill>
              </a:rPr>
              <a:t>By: 2210080005_RAKESH, 2210080013_ABHAY, 2210080039_ABHINAV, 2210080069_SATYALOKESH</a:t>
            </a:r>
          </a:p>
        </p:txBody>
      </p:sp>
      <p:pic>
        <p:nvPicPr>
          <p:cNvPr id="4" name="Content Placeholder 3" descr="KL University - Wikipedia">
            <a:extLst>
              <a:ext uri="{FF2B5EF4-FFF2-40B4-BE49-F238E27FC236}">
                <a16:creationId xmlns:a16="http://schemas.microsoft.com/office/drawing/2014/main" id="{A822A715-FC7E-35D7-76B5-5FCD15693999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/>
          <a:stretch/>
        </p:blipFill>
        <p:spPr bwMode="auto">
          <a:xfrm>
            <a:off x="344424" y="153835"/>
            <a:ext cx="3132201" cy="13344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127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IN" sz="310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D8573-E8FB-6D20-B80E-21140B2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70" r="46570" b="-1"/>
          <a:stretch/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204631-4F5E-D34C-0E3D-B6AC9B8E9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332561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295275"/>
            <a:ext cx="4501582" cy="1495425"/>
          </a:xfrm>
        </p:spPr>
        <p:txBody>
          <a:bodyPr>
            <a:normAutofit/>
          </a:bodyPr>
          <a:lstStyle/>
          <a:p>
            <a:r>
              <a:rPr lang="en-IN" sz="54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602E6-A001-3FF6-F711-6E42AFB6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68" r="26587" b="-1"/>
          <a:stretch/>
        </p:blipFill>
        <p:spPr>
          <a:xfrm>
            <a:off x="4800600" y="10"/>
            <a:ext cx="434340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FEA9F-BF9F-588C-D6FD-04671F262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194648"/>
              </p:ext>
            </p:extLst>
          </p:nvPr>
        </p:nvGraphicFramePr>
        <p:xfrm>
          <a:off x="361950" y="1790700"/>
          <a:ext cx="4767142" cy="4343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IN" sz="5400" dirty="0"/>
              <a:t>Use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4CCD6-7390-AF43-1CE9-A269AE6B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06" r="20095"/>
          <a:stretch/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B294B7-88F2-D7B8-AE2A-C74C3C22F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39491"/>
              </p:ext>
            </p:extLst>
          </p:nvPr>
        </p:nvGraphicFramePr>
        <p:xfrm>
          <a:off x="627510" y="2405067"/>
          <a:ext cx="4501582" cy="404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4468" y="327025"/>
            <a:ext cx="4669234" cy="1630363"/>
          </a:xfrm>
        </p:spPr>
        <p:txBody>
          <a:bodyPr anchor="b">
            <a:normAutofit/>
          </a:bodyPr>
          <a:lstStyle/>
          <a:p>
            <a:r>
              <a:rPr lang="en-IN" dirty="0"/>
              <a:t>Architecture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2284412"/>
            <a:ext cx="4230291" cy="4570412"/>
          </a:xfrm>
        </p:spPr>
        <p:txBody>
          <a:bodyPr anchor="t">
            <a:normAutofit fontScale="92500"/>
          </a:bodyPr>
          <a:lstStyle/>
          <a:p>
            <a:r>
              <a:rPr lang="en-IN" sz="2800" dirty="0"/>
              <a:t>Client (Browser)</a:t>
            </a:r>
          </a:p>
          <a:p>
            <a:r>
              <a:rPr lang="en-IN" sz="2800" dirty="0"/>
              <a:t>↓</a:t>
            </a:r>
          </a:p>
          <a:p>
            <a:r>
              <a:rPr lang="en-IN" sz="2800" dirty="0"/>
              <a:t>Amazon Route 53 (Optional for custom domain)</a:t>
            </a:r>
          </a:p>
          <a:p>
            <a:r>
              <a:rPr lang="en-IN" sz="2800" dirty="0"/>
              <a:t>↓</a:t>
            </a:r>
          </a:p>
          <a:p>
            <a:r>
              <a:rPr lang="en-IN" sz="2800" dirty="0"/>
              <a:t>Amazon S3 Bucket</a:t>
            </a:r>
          </a:p>
          <a:p>
            <a:r>
              <a:rPr lang="en-IN" sz="2800" dirty="0"/>
              <a:t>↓</a:t>
            </a:r>
          </a:p>
          <a:p>
            <a:r>
              <a:rPr lang="en-IN" sz="2800" dirty="0"/>
              <a:t>Static Website Files (index.html, style.css,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4AF6-3B0C-F4F4-2950-F9CA74DA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55" r="13344"/>
          <a:stretch/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sp>
        <p:nvSpPr>
          <p:cNvPr id="5" name="AutoShape 2" descr="Hosting a Static Website on S3 - Scaler Topics">
            <a:extLst>
              <a:ext uri="{FF2B5EF4-FFF2-40B4-BE49-F238E27FC236}">
                <a16:creationId xmlns:a16="http://schemas.microsoft.com/office/drawing/2014/main" id="{FF13FA99-0E03-E877-FF79-64EC059AA2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171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Hosting a Static Website on S3 - Scaler Topics">
            <a:extLst>
              <a:ext uri="{FF2B5EF4-FFF2-40B4-BE49-F238E27FC236}">
                <a16:creationId xmlns:a16="http://schemas.microsoft.com/office/drawing/2014/main" id="{65621D36-426F-E1BC-E639-710E6074B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54116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6" descr="Hosting a Static Website on S3 - Scaler Topics">
            <a:extLst>
              <a:ext uri="{FF2B5EF4-FFF2-40B4-BE49-F238E27FC236}">
                <a16:creationId xmlns:a16="http://schemas.microsoft.com/office/drawing/2014/main" id="{2A195AA3-DCEA-22C0-9C5C-7C0E3B3C58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IN" sz="3500"/>
              <a:t>Step-by-Step Hosting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38226-9349-30F5-80E5-F8CA6E0C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54" r="30400" b="-1"/>
          <a:stretch/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9AF7DA-C0D2-F48E-6A44-21894305B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273440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Bucket Policy (JSON)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{</a:t>
            </a:r>
          </a:p>
          <a:p>
            <a:pPr>
              <a:lnSpc>
                <a:spcPct val="90000"/>
              </a:lnSpc>
            </a:pPr>
            <a:r>
              <a:rPr lang="en-US" sz="2500"/>
              <a:t>  "Version": "2012-10-17",</a:t>
            </a:r>
          </a:p>
          <a:p>
            <a:pPr>
              <a:lnSpc>
                <a:spcPct val="90000"/>
              </a:lnSpc>
            </a:pPr>
            <a:r>
              <a:rPr lang="en-US" sz="2500"/>
              <a:t>  "Statement": [</a:t>
            </a:r>
          </a:p>
          <a:p>
            <a:pPr>
              <a:lnSpc>
                <a:spcPct val="90000"/>
              </a:lnSpc>
            </a:pPr>
            <a:r>
              <a:rPr lang="en-US" sz="2500"/>
              <a:t>    {</a:t>
            </a:r>
          </a:p>
          <a:p>
            <a:pPr>
              <a:lnSpc>
                <a:spcPct val="90000"/>
              </a:lnSpc>
            </a:pPr>
            <a:r>
              <a:rPr lang="en-US" sz="2500"/>
              <a:t>      "Effect": "Allow",</a:t>
            </a:r>
          </a:p>
          <a:p>
            <a:pPr>
              <a:lnSpc>
                <a:spcPct val="90000"/>
              </a:lnSpc>
            </a:pPr>
            <a:r>
              <a:rPr lang="en-US" sz="2500"/>
              <a:t>      "Principal": "*",</a:t>
            </a:r>
          </a:p>
          <a:p>
            <a:pPr>
              <a:lnSpc>
                <a:spcPct val="90000"/>
              </a:lnSpc>
            </a:pPr>
            <a:r>
              <a:rPr lang="en-US" sz="2500"/>
              <a:t>      "Action": "s3:GetObject",</a:t>
            </a:r>
          </a:p>
          <a:p>
            <a:pPr>
              <a:lnSpc>
                <a:spcPct val="90000"/>
              </a:lnSpc>
            </a:pPr>
            <a:r>
              <a:rPr lang="en-US" sz="2500"/>
              <a:t>      "Resource": "arn:aws:s3:::your-bucket-name/*"</a:t>
            </a:r>
          </a:p>
          <a:p>
            <a:pPr>
              <a:lnSpc>
                <a:spcPct val="90000"/>
              </a:lnSpc>
            </a:pPr>
            <a:r>
              <a:rPr lang="en-US" sz="2500"/>
              <a:t>    }</a:t>
            </a:r>
          </a:p>
          <a:p>
            <a:pPr>
              <a:lnSpc>
                <a:spcPct val="90000"/>
              </a:lnSpc>
            </a:pPr>
            <a:r>
              <a:rPr lang="en-US" sz="2500"/>
              <a:t>  ]</a:t>
            </a:r>
          </a:p>
          <a:p>
            <a:pPr>
              <a:lnSpc>
                <a:spcPct val="90000"/>
              </a:lnSpc>
            </a:pPr>
            <a:r>
              <a:rPr lang="en-US" sz="2500"/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628650"/>
            <a:ext cx="4833816" cy="1590673"/>
          </a:xfrm>
        </p:spPr>
        <p:txBody>
          <a:bodyPr>
            <a:normAutofit/>
          </a:bodyPr>
          <a:lstStyle/>
          <a:p>
            <a:r>
              <a:rPr lang="en-IN" dirty="0"/>
              <a:t>Accessing the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B0F66-5831-5B75-1238-4ED8CE0D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00" r="27295" b="-1"/>
          <a:stretch/>
        </p:blipFill>
        <p:spPr>
          <a:xfrm>
            <a:off x="5210175" y="10"/>
            <a:ext cx="3933825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317834-C2FA-0A85-26D4-674FC82EBF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710858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chemeClr val="bg1"/>
                </a:solidFill>
              </a:rPr>
              <a:t>Optional Enhancements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732D12-BD0B-33CC-A7BE-810F238CD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57305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47A62-3729-6F6F-C282-8EF30DBEC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26" r="2189" b="-1"/>
          <a:stretch/>
        </p:blipFill>
        <p:spPr>
          <a:xfrm>
            <a:off x="342900" y="1047256"/>
            <a:ext cx="8458200" cy="47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307</Words>
  <Application>Microsoft Office PowerPoint</Application>
  <PresentationFormat>On-screen Show (4:3)</PresentationFormat>
  <Paragraphs>51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1_Office Theme</vt:lpstr>
      <vt:lpstr>Hosting Static Website on AWS S3</vt:lpstr>
      <vt:lpstr>Introduction</vt:lpstr>
      <vt:lpstr>Use Cases</vt:lpstr>
      <vt:lpstr>Architecture Diagram</vt:lpstr>
      <vt:lpstr>Step-by-Step Hosting</vt:lpstr>
      <vt:lpstr>Bucket Policy (JSON)</vt:lpstr>
      <vt:lpstr>Accessing the Site</vt:lpstr>
      <vt:lpstr>Optional Enhancements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Srini Pillarisetti</cp:lastModifiedBy>
  <cp:revision>3</cp:revision>
  <dcterms:created xsi:type="dcterms:W3CDTF">2013-01-27T09:14:16Z</dcterms:created>
  <dcterms:modified xsi:type="dcterms:W3CDTF">2025-04-18T18:15:37Z</dcterms:modified>
  <cp:category/>
</cp:coreProperties>
</file>